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74" r:id="rId1"/>
  </p:sldMasterIdLst>
  <p:notesMasterIdLst>
    <p:notesMasterId r:id="rId31"/>
  </p:notesMasterIdLst>
  <p:sldIdLst>
    <p:sldId id="256" r:id="rId2"/>
    <p:sldId id="276" r:id="rId3"/>
    <p:sldId id="294" r:id="rId4"/>
    <p:sldId id="257" r:id="rId5"/>
    <p:sldId id="295" r:id="rId6"/>
    <p:sldId id="296" r:id="rId7"/>
    <p:sldId id="258" r:id="rId8"/>
    <p:sldId id="297" r:id="rId9"/>
    <p:sldId id="271" r:id="rId10"/>
    <p:sldId id="298" r:id="rId11"/>
    <p:sldId id="260" r:id="rId12"/>
    <p:sldId id="299" r:id="rId13"/>
    <p:sldId id="278" r:id="rId14"/>
    <p:sldId id="279" r:id="rId15"/>
    <p:sldId id="281" r:id="rId16"/>
    <p:sldId id="280" r:id="rId17"/>
    <p:sldId id="282" r:id="rId18"/>
    <p:sldId id="283" r:id="rId19"/>
    <p:sldId id="284" r:id="rId20"/>
    <p:sldId id="285" r:id="rId21"/>
    <p:sldId id="286" r:id="rId22"/>
    <p:sldId id="288" r:id="rId23"/>
    <p:sldId id="289" r:id="rId24"/>
    <p:sldId id="290" r:id="rId25"/>
    <p:sldId id="301" r:id="rId26"/>
    <p:sldId id="293" r:id="rId27"/>
    <p:sldId id="292" r:id="rId28"/>
    <p:sldId id="300" r:id="rId29"/>
    <p:sldId id="266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Original" id="{59FE852B-F64F-5542-ACA4-8663857DF7D5}">
          <p14:sldIdLst>
            <p14:sldId id="256"/>
            <p14:sldId id="276"/>
            <p14:sldId id="294"/>
            <p14:sldId id="257"/>
            <p14:sldId id="295"/>
            <p14:sldId id="296"/>
            <p14:sldId id="258"/>
            <p14:sldId id="297"/>
            <p14:sldId id="271"/>
            <p14:sldId id="298"/>
            <p14:sldId id="260"/>
            <p14:sldId id="299"/>
            <p14:sldId id="278"/>
            <p14:sldId id="279"/>
            <p14:sldId id="281"/>
            <p14:sldId id="280"/>
            <p14:sldId id="282"/>
            <p14:sldId id="283"/>
            <p14:sldId id="284"/>
            <p14:sldId id="285"/>
            <p14:sldId id="286"/>
            <p14:sldId id="288"/>
            <p14:sldId id="289"/>
            <p14:sldId id="290"/>
            <p14:sldId id="301"/>
            <p14:sldId id="293"/>
            <p14:sldId id="292"/>
            <p14:sldId id="300"/>
          </p14:sldIdLst>
        </p14:section>
        <p14:section name="Tutorial" id="{A3563FA1-D34B-A04C-BBE0-E87336D5C86A}">
          <p14:sldIdLst>
            <p14:sldId id="26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266"/>
    <a:srgbClr val="618757"/>
    <a:srgbClr val="08D6A2"/>
    <a:srgbClr val="03D7A1"/>
    <a:srgbClr val="1589B2"/>
    <a:srgbClr val="1189B2"/>
    <a:srgbClr val="073A4D"/>
    <a:srgbClr val="F0456F"/>
    <a:srgbClr val="073A4C"/>
    <a:srgbClr val="EF46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8735" autoAdjust="0"/>
    <p:restoredTop sz="96928"/>
  </p:normalViewPr>
  <p:slideViewPr>
    <p:cSldViewPr snapToGrid="0" snapToObjects="1" showGuides="1">
      <p:cViewPr varScale="1">
        <p:scale>
          <a:sx n="67" d="100"/>
          <a:sy n="67" d="100"/>
        </p:scale>
        <p:origin x="384" y="60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L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B57E57-35BA-1944-9989-03A1D9F933C2}" type="datetimeFigureOut">
              <a:t>8/18/2021</a:t>
            </a:fld>
            <a:endParaRPr lang="en-L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L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L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L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48A9F8-9560-9743-AE3D-EC4B3B8AF971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5884027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8A9F8-9560-9743-AE3D-EC4B3B8AF971}" type="slidenum">
              <a:t>1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5489505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8A9F8-9560-9743-AE3D-EC4B3B8AF971}" type="slidenum">
              <a:t>10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31755907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8A9F8-9560-9743-AE3D-EC4B3B8AF971}" type="slidenum">
              <a:t>11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8318307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8A9F8-9560-9743-AE3D-EC4B3B8AF971}" type="slidenum">
              <a:t>12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24222340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8A9F8-9560-9743-AE3D-EC4B3B8AF971}" type="slidenum">
              <a:t>13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22529976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8A9F8-9560-9743-AE3D-EC4B3B8AF971}" type="slidenum">
              <a:t>14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9887703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8A9F8-9560-9743-AE3D-EC4B3B8AF971}" type="slidenum">
              <a:t>15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36978671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8A9F8-9560-9743-AE3D-EC4B3B8AF971}" type="slidenum">
              <a:t>16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277783502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8A9F8-9560-9743-AE3D-EC4B3B8AF971}" type="slidenum">
              <a:t>17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761163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8A9F8-9560-9743-AE3D-EC4B3B8AF971}" type="slidenum">
              <a:t>18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31061714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8A9F8-9560-9743-AE3D-EC4B3B8AF971}" type="slidenum">
              <a:t>19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9203811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8A9F8-9560-9743-AE3D-EC4B3B8AF971}" type="slidenum">
              <a:t>2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7647289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8A9F8-9560-9743-AE3D-EC4B3B8AF971}" type="slidenum">
              <a:t>20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349655666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8A9F8-9560-9743-AE3D-EC4B3B8AF971}" type="slidenum">
              <a:t>21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33039266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8A9F8-9560-9743-AE3D-EC4B3B8AF971}" type="slidenum">
              <a:t>22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68736159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8A9F8-9560-9743-AE3D-EC4B3B8AF971}" type="slidenum">
              <a:t>23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60647097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8A9F8-9560-9743-AE3D-EC4B3B8AF971}" type="slidenum">
              <a:t>24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6862093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8A9F8-9560-9743-AE3D-EC4B3B8AF971}" type="slidenum">
              <a:t>25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88631776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8A9F8-9560-9743-AE3D-EC4B3B8AF971}" type="slidenum">
              <a:t>26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348635448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8A9F8-9560-9743-AE3D-EC4B3B8AF971}" type="slidenum">
              <a:t>27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84427224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8A9F8-9560-9743-AE3D-EC4B3B8AF971}" type="slidenum">
              <a:t>28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331990017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8A9F8-9560-9743-AE3D-EC4B3B8AF971}" type="slidenum">
              <a:t>29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22949858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8A9F8-9560-9743-AE3D-EC4B3B8AF971}" type="slidenum">
              <a:t>3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38783016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8A9F8-9560-9743-AE3D-EC4B3B8AF971}" type="slidenum">
              <a:t>4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33061179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8A9F8-9560-9743-AE3D-EC4B3B8AF971}" type="slidenum">
              <a:t>5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20439507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8A9F8-9560-9743-AE3D-EC4B3B8AF971}" type="slidenum">
              <a:t>6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34082264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8A9F8-9560-9743-AE3D-EC4B3B8AF971}" type="slidenum">
              <a:t>7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33296430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8A9F8-9560-9743-AE3D-EC4B3B8AF971}" type="slidenum">
              <a:t>8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4368740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8A9F8-9560-9743-AE3D-EC4B3B8AF971}" type="slidenum">
              <a:t>9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238502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3504" y="770467"/>
            <a:ext cx="10782300" cy="3352800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8800" spc="-12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7512" y="4206876"/>
            <a:ext cx="9228201" cy="1645920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BF6AB98E-06ED-244E-981C-8D5EDD09A1DD}" type="datetimeFigureOut">
              <a:rPr lang="en-US" smtClean="0"/>
              <a:t>8/18/2021</a:t>
            </a:fld>
            <a:endParaRPr lang="en-L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L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7D054021-B7F5-ED46-B19B-FD5F14D639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7842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AB98E-06ED-244E-981C-8D5EDD09A1DD}" type="datetimeFigureOut">
              <a:rPr lang="en-US" smtClean="0"/>
              <a:t>8/18/2021</a:t>
            </a:fld>
            <a:endParaRPr lang="en-L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54021-B7F5-ED46-B19B-FD5F14D639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9504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43950" y="695325"/>
            <a:ext cx="2628900" cy="48006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1525" y="714375"/>
            <a:ext cx="7734300" cy="54006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AB98E-06ED-244E-981C-8D5EDD09A1DD}" type="datetimeFigureOut">
              <a:rPr lang="en-US" smtClean="0"/>
              <a:t>8/18/2021</a:t>
            </a:fld>
            <a:endParaRPr lang="en-L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54021-B7F5-ED46-B19B-FD5F14D639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6387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AB98E-06ED-244E-981C-8D5EDD09A1DD}" type="datetimeFigureOut">
              <a:rPr lang="en-US" smtClean="0"/>
              <a:t>8/18/2021</a:t>
            </a:fld>
            <a:endParaRPr lang="en-L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54021-B7F5-ED46-B19B-FD5F14D639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0223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3504" y="767419"/>
            <a:ext cx="10780776" cy="3355848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8800" b="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7512" y="4204209"/>
            <a:ext cx="9226296" cy="1645920"/>
          </a:xfrm>
        </p:spPr>
        <p:txBody>
          <a:bodyPr anchor="t">
            <a:normAutofit/>
          </a:bodyPr>
          <a:lstStyle>
            <a:lvl1pPr marL="0" indent="0">
              <a:buNone/>
              <a:defRPr sz="32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AB98E-06ED-244E-981C-8D5EDD09A1DD}" type="datetimeFigureOut">
              <a:rPr lang="en-US" smtClean="0"/>
              <a:t>8/18/2021</a:t>
            </a:fld>
            <a:endParaRPr lang="en-L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54021-B7F5-ED46-B19B-FD5F14D639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3508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6656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11330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AB98E-06ED-244E-981C-8D5EDD09A1DD}" type="datetimeFigureOut">
              <a:rPr lang="en-US" smtClean="0"/>
              <a:t>8/18/2021</a:t>
            </a:fld>
            <a:endParaRPr lang="en-L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54021-B7F5-ED46-B19B-FD5F14D639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2307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40467"/>
            <a:ext cx="4663440" cy="723400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6656" y="2753084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07608" y="2038435"/>
            <a:ext cx="4663440" cy="722376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07608" y="2750990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AB98E-06ED-244E-981C-8D5EDD09A1DD}" type="datetimeFigureOut">
              <a:rPr lang="en-US" smtClean="0"/>
              <a:t>8/18/2021</a:t>
            </a:fld>
            <a:endParaRPr lang="en-L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54021-B7F5-ED46-B19B-FD5F14D639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0005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AB98E-06ED-244E-981C-8D5EDD09A1DD}" type="datetimeFigureOut">
              <a:rPr lang="en-US" smtClean="0"/>
              <a:t>8/18/2021</a:t>
            </a:fld>
            <a:endParaRPr lang="en-L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54021-B7F5-ED46-B19B-FD5F14D639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7355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AB98E-06ED-244E-981C-8D5EDD09A1DD}" type="datetimeFigureOut">
              <a:rPr lang="en-US" smtClean="0"/>
              <a:t>8/18/2021</a:t>
            </a:fld>
            <a:endParaRPr lang="en-L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54021-B7F5-ED46-B19B-FD5F14D639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2203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620000" y="0"/>
            <a:ext cx="457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261404" y="542282"/>
            <a:ext cx="3383280" cy="1920240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40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762000"/>
            <a:ext cx="6096000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75982" y="2511813"/>
            <a:ext cx="3398520" cy="312698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AB98E-06ED-244E-981C-8D5EDD09A1DD}" type="datetimeFigureOut">
              <a:rPr lang="en-US" smtClean="0"/>
              <a:t>8/18/2021</a:t>
            </a:fld>
            <a:endParaRPr lang="en-L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0000"/>
                  </a:srgbClr>
                </a:solidFill>
              </a:defRPr>
            </a:lvl1pPr>
          </a:lstStyle>
          <a:p>
            <a:fld id="{7D054021-B7F5-ED46-B19B-FD5F14D639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4638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224" y="5418667"/>
            <a:ext cx="10780776" cy="613283"/>
          </a:xfrm>
        </p:spPr>
        <p:txBody>
          <a:bodyPr anchor="b">
            <a:normAutofit/>
          </a:bodyPr>
          <a:lstStyle>
            <a:lvl1pPr>
              <a:defRPr sz="32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2192000" cy="5330952"/>
          </a:xfrm>
          <a:solidFill>
            <a:schemeClr val="accent1">
              <a:lumMod val="40000"/>
              <a:lumOff val="60000"/>
            </a:schemeClr>
          </a:solidFill>
        </p:spPr>
        <p:txBody>
          <a:bodyPr anchor="t"/>
          <a:lstStyle>
            <a:lvl1pPr marL="0" indent="0" algn="ctr">
              <a:spcBef>
                <a:spcPts val="800"/>
              </a:spcBef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656" y="5909735"/>
            <a:ext cx="9229344" cy="5334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BF6AB98E-06ED-244E-981C-8D5EDD09A1DD}" type="datetimeFigureOut">
              <a:rPr lang="en-US" smtClean="0"/>
              <a:t>8/18/2021</a:t>
            </a:fld>
            <a:endParaRPr lang="en-LT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LT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7D054021-B7F5-ED46-B19B-FD5F14D639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2289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11680"/>
            <a:ext cx="10753725" cy="3766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BF6AB98E-06ED-244E-981C-8D5EDD09A1DD}" type="datetimeFigureOut">
              <a:rPr lang="en-US" smtClean="0"/>
              <a:t>8/18/2021</a:t>
            </a:fld>
            <a:endParaRPr lang="en-L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 cap="all"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endParaRPr lang="en-L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300" b="0">
                <a:ln>
                  <a:noFill/>
                </a:ln>
                <a:solidFill>
                  <a:schemeClr val="accent1">
                    <a:alpha val="25000"/>
                  </a:schemeClr>
                </a:solidFill>
                <a:latin typeface="+mj-lt"/>
              </a:defRPr>
            </a:lvl1pPr>
          </a:lstStyle>
          <a:p>
            <a:fld id="{7D054021-B7F5-ED46-B19B-FD5F14D639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7868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5" r:id="rId1"/>
    <p:sldLayoutId id="2147483776" r:id="rId2"/>
    <p:sldLayoutId id="2147483777" r:id="rId3"/>
    <p:sldLayoutId id="2147483778" r:id="rId4"/>
    <p:sldLayoutId id="2147483779" r:id="rId5"/>
    <p:sldLayoutId id="2147483780" r:id="rId6"/>
    <p:sldLayoutId id="2147483781" r:id="rId7"/>
    <p:sldLayoutId id="2147483782" r:id="rId8"/>
    <p:sldLayoutId id="2147483783" r:id="rId9"/>
    <p:sldLayoutId id="2147483784" r:id="rId10"/>
    <p:sldLayoutId id="2147483785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5400" kern="1200" spc="-12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85000"/>
        </a:lnSpc>
        <a:spcBef>
          <a:spcPts val="13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347472" indent="-3429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548640" indent="-54864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0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822960" indent="-82296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097280" indent="-109728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2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4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6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18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11.png"/><Relationship Id="rId18" Type="http://schemas.openxmlformats.org/officeDocument/2006/relationships/slide" Target="slide7.xml"/><Relationship Id="rId26" Type="http://schemas.openxmlformats.org/officeDocument/2006/relationships/image" Target="../media/image20.svg"/><Relationship Id="rId3" Type="http://schemas.openxmlformats.org/officeDocument/2006/relationships/image" Target="../media/image1.png"/><Relationship Id="rId21" Type="http://schemas.openxmlformats.org/officeDocument/2006/relationships/slide" Target="slide9.xml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14.svg"/><Relationship Id="rId25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3.png"/><Relationship Id="rId20" Type="http://schemas.openxmlformats.org/officeDocument/2006/relationships/image" Target="../media/image16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24" Type="http://schemas.openxmlformats.org/officeDocument/2006/relationships/slide" Target="slide11.xml"/><Relationship Id="rId5" Type="http://schemas.openxmlformats.org/officeDocument/2006/relationships/image" Target="../media/image3.png"/><Relationship Id="rId15" Type="http://schemas.openxmlformats.org/officeDocument/2006/relationships/slide" Target="slide4.xml"/><Relationship Id="rId23" Type="http://schemas.openxmlformats.org/officeDocument/2006/relationships/image" Target="../media/image18.svg"/><Relationship Id="rId10" Type="http://schemas.openxmlformats.org/officeDocument/2006/relationships/image" Target="../media/image8.svg"/><Relationship Id="rId19" Type="http://schemas.openxmlformats.org/officeDocument/2006/relationships/image" Target="../media/image15.pn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12.svg"/><Relationship Id="rId22" Type="http://schemas.openxmlformats.org/officeDocument/2006/relationships/image" Target="../media/image17.png"/><Relationship Id="rId27" Type="http://schemas.openxmlformats.org/officeDocument/2006/relationships/image" Target="../media/image2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22.png"/><Relationship Id="rId18" Type="http://schemas.openxmlformats.org/officeDocument/2006/relationships/slide" Target="slide7.xml"/><Relationship Id="rId26" Type="http://schemas.openxmlformats.org/officeDocument/2006/relationships/image" Target="../media/image30.svg"/><Relationship Id="rId3" Type="http://schemas.openxmlformats.org/officeDocument/2006/relationships/image" Target="../media/image1.png"/><Relationship Id="rId21" Type="http://schemas.openxmlformats.org/officeDocument/2006/relationships/slide" Target="slide9.xml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14.svg"/><Relationship Id="rId25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13.png"/><Relationship Id="rId20" Type="http://schemas.openxmlformats.org/officeDocument/2006/relationships/image" Target="../media/image2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24" Type="http://schemas.openxmlformats.org/officeDocument/2006/relationships/slide" Target="slide11.xml"/><Relationship Id="rId5" Type="http://schemas.openxmlformats.org/officeDocument/2006/relationships/image" Target="../media/image3.png"/><Relationship Id="rId15" Type="http://schemas.openxmlformats.org/officeDocument/2006/relationships/slide" Target="slide4.xml"/><Relationship Id="rId23" Type="http://schemas.openxmlformats.org/officeDocument/2006/relationships/image" Target="../media/image29.svg"/><Relationship Id="rId28" Type="http://schemas.openxmlformats.org/officeDocument/2006/relationships/image" Target="../media/image26.png"/><Relationship Id="rId10" Type="http://schemas.openxmlformats.org/officeDocument/2006/relationships/image" Target="../media/image8.svg"/><Relationship Id="rId19" Type="http://schemas.openxmlformats.org/officeDocument/2006/relationships/image" Target="../media/image15.pn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28.svg"/><Relationship Id="rId22" Type="http://schemas.openxmlformats.org/officeDocument/2006/relationships/image" Target="../media/image17.png"/><Relationship Id="rId27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22.png"/><Relationship Id="rId18" Type="http://schemas.openxmlformats.org/officeDocument/2006/relationships/slide" Target="slide7.xml"/><Relationship Id="rId26" Type="http://schemas.openxmlformats.org/officeDocument/2006/relationships/image" Target="../media/image30.svg"/><Relationship Id="rId3" Type="http://schemas.openxmlformats.org/officeDocument/2006/relationships/image" Target="../media/image1.png"/><Relationship Id="rId21" Type="http://schemas.openxmlformats.org/officeDocument/2006/relationships/slide" Target="slide9.xml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14.svg"/><Relationship Id="rId25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13.png"/><Relationship Id="rId20" Type="http://schemas.openxmlformats.org/officeDocument/2006/relationships/image" Target="../media/image2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24" Type="http://schemas.openxmlformats.org/officeDocument/2006/relationships/slide" Target="slide11.xml"/><Relationship Id="rId5" Type="http://schemas.openxmlformats.org/officeDocument/2006/relationships/image" Target="../media/image3.png"/><Relationship Id="rId15" Type="http://schemas.openxmlformats.org/officeDocument/2006/relationships/slide" Target="slide4.xml"/><Relationship Id="rId23" Type="http://schemas.openxmlformats.org/officeDocument/2006/relationships/image" Target="../media/image29.svg"/><Relationship Id="rId10" Type="http://schemas.openxmlformats.org/officeDocument/2006/relationships/image" Target="../media/image8.svg"/><Relationship Id="rId19" Type="http://schemas.openxmlformats.org/officeDocument/2006/relationships/image" Target="../media/image15.pn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28.svg"/><Relationship Id="rId22" Type="http://schemas.openxmlformats.org/officeDocument/2006/relationships/image" Target="../media/image17.png"/><Relationship Id="rId27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22.png"/><Relationship Id="rId18" Type="http://schemas.openxmlformats.org/officeDocument/2006/relationships/slide" Target="slide7.xml"/><Relationship Id="rId26" Type="http://schemas.openxmlformats.org/officeDocument/2006/relationships/image" Target="../media/image30.svg"/><Relationship Id="rId3" Type="http://schemas.openxmlformats.org/officeDocument/2006/relationships/image" Target="../media/image1.png"/><Relationship Id="rId21" Type="http://schemas.openxmlformats.org/officeDocument/2006/relationships/slide" Target="slide9.xml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14.svg"/><Relationship Id="rId25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13.png"/><Relationship Id="rId20" Type="http://schemas.openxmlformats.org/officeDocument/2006/relationships/image" Target="../media/image2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24" Type="http://schemas.openxmlformats.org/officeDocument/2006/relationships/slide" Target="slide11.xml"/><Relationship Id="rId5" Type="http://schemas.openxmlformats.org/officeDocument/2006/relationships/image" Target="../media/image3.png"/><Relationship Id="rId15" Type="http://schemas.openxmlformats.org/officeDocument/2006/relationships/slide" Target="slide4.xml"/><Relationship Id="rId23" Type="http://schemas.openxmlformats.org/officeDocument/2006/relationships/image" Target="../media/image29.svg"/><Relationship Id="rId28" Type="http://schemas.openxmlformats.org/officeDocument/2006/relationships/image" Target="../media/image26.png"/><Relationship Id="rId10" Type="http://schemas.openxmlformats.org/officeDocument/2006/relationships/image" Target="../media/image8.svg"/><Relationship Id="rId19" Type="http://schemas.openxmlformats.org/officeDocument/2006/relationships/image" Target="../media/image15.pn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28.svg"/><Relationship Id="rId22" Type="http://schemas.openxmlformats.org/officeDocument/2006/relationships/image" Target="../media/image17.png"/><Relationship Id="rId27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2.png"/><Relationship Id="rId18" Type="http://schemas.openxmlformats.org/officeDocument/2006/relationships/slide" Target="slide7.xml"/><Relationship Id="rId26" Type="http://schemas.openxmlformats.org/officeDocument/2006/relationships/image" Target="../media/image30.svg"/><Relationship Id="rId3" Type="http://schemas.openxmlformats.org/officeDocument/2006/relationships/image" Target="../media/image1.png"/><Relationship Id="rId21" Type="http://schemas.openxmlformats.org/officeDocument/2006/relationships/slide" Target="slide9.xml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14.svg"/><Relationship Id="rId25" Type="http://schemas.openxmlformats.org/officeDocument/2006/relationships/image" Target="../media/image11.png"/><Relationship Id="rId3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13.png"/><Relationship Id="rId20" Type="http://schemas.openxmlformats.org/officeDocument/2006/relationships/image" Target="../media/image25.svg"/><Relationship Id="rId29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24" Type="http://schemas.openxmlformats.org/officeDocument/2006/relationships/slide" Target="slide11.xml"/><Relationship Id="rId32" Type="http://schemas.openxmlformats.org/officeDocument/2006/relationships/image" Target="../media/image40.png"/><Relationship Id="rId5" Type="http://schemas.openxmlformats.org/officeDocument/2006/relationships/image" Target="../media/image3.png"/><Relationship Id="rId15" Type="http://schemas.openxmlformats.org/officeDocument/2006/relationships/slide" Target="slide4.xml"/><Relationship Id="rId23" Type="http://schemas.openxmlformats.org/officeDocument/2006/relationships/image" Target="../media/image29.svg"/><Relationship Id="rId28" Type="http://schemas.microsoft.com/office/2007/relationships/hdphoto" Target="../media/hdphoto1.wdp"/><Relationship Id="rId10" Type="http://schemas.openxmlformats.org/officeDocument/2006/relationships/image" Target="../media/image8.svg"/><Relationship Id="rId19" Type="http://schemas.openxmlformats.org/officeDocument/2006/relationships/image" Target="../media/image15.png"/><Relationship Id="rId31" Type="http://schemas.openxmlformats.org/officeDocument/2006/relationships/image" Target="../media/image39.pn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28.svg"/><Relationship Id="rId22" Type="http://schemas.openxmlformats.org/officeDocument/2006/relationships/image" Target="../media/image17.png"/><Relationship Id="rId27" Type="http://schemas.openxmlformats.org/officeDocument/2006/relationships/image" Target="../media/image37.png"/><Relationship Id="rId30" Type="http://schemas.microsoft.com/office/2007/relationships/hdphoto" Target="../media/hdphoto2.wdp"/><Relationship Id="rId8" Type="http://schemas.openxmlformats.org/officeDocument/2006/relationships/image" Target="../media/image6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22.png"/><Relationship Id="rId18" Type="http://schemas.openxmlformats.org/officeDocument/2006/relationships/slide" Target="slide7.xml"/><Relationship Id="rId26" Type="http://schemas.openxmlformats.org/officeDocument/2006/relationships/image" Target="../media/image30.svg"/><Relationship Id="rId3" Type="http://schemas.openxmlformats.org/officeDocument/2006/relationships/image" Target="../media/image1.png"/><Relationship Id="rId21" Type="http://schemas.openxmlformats.org/officeDocument/2006/relationships/slide" Target="slide9.xml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14.svg"/><Relationship Id="rId25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13.png"/><Relationship Id="rId20" Type="http://schemas.openxmlformats.org/officeDocument/2006/relationships/image" Target="../media/image2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24" Type="http://schemas.openxmlformats.org/officeDocument/2006/relationships/slide" Target="slide11.xml"/><Relationship Id="rId5" Type="http://schemas.openxmlformats.org/officeDocument/2006/relationships/image" Target="../media/image3.png"/><Relationship Id="rId15" Type="http://schemas.openxmlformats.org/officeDocument/2006/relationships/slide" Target="slide4.xml"/><Relationship Id="rId23" Type="http://schemas.openxmlformats.org/officeDocument/2006/relationships/image" Target="../media/image29.svg"/><Relationship Id="rId10" Type="http://schemas.openxmlformats.org/officeDocument/2006/relationships/image" Target="../media/image8.svg"/><Relationship Id="rId19" Type="http://schemas.openxmlformats.org/officeDocument/2006/relationships/image" Target="../media/image15.pn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28.svg"/><Relationship Id="rId22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22.png"/><Relationship Id="rId18" Type="http://schemas.openxmlformats.org/officeDocument/2006/relationships/slide" Target="slide7.xml"/><Relationship Id="rId26" Type="http://schemas.openxmlformats.org/officeDocument/2006/relationships/image" Target="../media/image30.svg"/><Relationship Id="rId3" Type="http://schemas.openxmlformats.org/officeDocument/2006/relationships/image" Target="../media/image1.png"/><Relationship Id="rId21" Type="http://schemas.openxmlformats.org/officeDocument/2006/relationships/slide" Target="slide9.xml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14.svg"/><Relationship Id="rId25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13.png"/><Relationship Id="rId20" Type="http://schemas.openxmlformats.org/officeDocument/2006/relationships/image" Target="../media/image2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24" Type="http://schemas.openxmlformats.org/officeDocument/2006/relationships/slide" Target="slide11.xml"/><Relationship Id="rId5" Type="http://schemas.openxmlformats.org/officeDocument/2006/relationships/image" Target="../media/image3.png"/><Relationship Id="rId15" Type="http://schemas.openxmlformats.org/officeDocument/2006/relationships/slide" Target="slide4.xml"/><Relationship Id="rId23" Type="http://schemas.openxmlformats.org/officeDocument/2006/relationships/image" Target="../media/image29.svg"/><Relationship Id="rId10" Type="http://schemas.openxmlformats.org/officeDocument/2006/relationships/image" Target="../media/image8.svg"/><Relationship Id="rId19" Type="http://schemas.openxmlformats.org/officeDocument/2006/relationships/image" Target="../media/image15.pn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28.svg"/><Relationship Id="rId22" Type="http://schemas.openxmlformats.org/officeDocument/2006/relationships/image" Target="../media/image17.png"/><Relationship Id="rId27" Type="http://schemas.openxmlformats.org/officeDocument/2006/relationships/image" Target="../media/image41.em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22.png"/><Relationship Id="rId18" Type="http://schemas.openxmlformats.org/officeDocument/2006/relationships/slide" Target="slide7.xml"/><Relationship Id="rId26" Type="http://schemas.openxmlformats.org/officeDocument/2006/relationships/image" Target="../media/image30.svg"/><Relationship Id="rId3" Type="http://schemas.openxmlformats.org/officeDocument/2006/relationships/image" Target="../media/image1.png"/><Relationship Id="rId21" Type="http://schemas.openxmlformats.org/officeDocument/2006/relationships/slide" Target="slide9.xml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14.svg"/><Relationship Id="rId25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13.png"/><Relationship Id="rId20" Type="http://schemas.openxmlformats.org/officeDocument/2006/relationships/image" Target="../media/image2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24" Type="http://schemas.openxmlformats.org/officeDocument/2006/relationships/slide" Target="slide11.xml"/><Relationship Id="rId5" Type="http://schemas.openxmlformats.org/officeDocument/2006/relationships/image" Target="../media/image3.png"/><Relationship Id="rId15" Type="http://schemas.openxmlformats.org/officeDocument/2006/relationships/slide" Target="slide4.xml"/><Relationship Id="rId23" Type="http://schemas.openxmlformats.org/officeDocument/2006/relationships/image" Target="../media/image29.svg"/><Relationship Id="rId10" Type="http://schemas.openxmlformats.org/officeDocument/2006/relationships/image" Target="../media/image8.svg"/><Relationship Id="rId19" Type="http://schemas.openxmlformats.org/officeDocument/2006/relationships/image" Target="../media/image15.pn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28.svg"/><Relationship Id="rId22" Type="http://schemas.openxmlformats.org/officeDocument/2006/relationships/image" Target="../media/image17.png"/><Relationship Id="rId27" Type="http://schemas.openxmlformats.org/officeDocument/2006/relationships/image" Target="../media/image42.em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22.png"/><Relationship Id="rId18" Type="http://schemas.openxmlformats.org/officeDocument/2006/relationships/slide" Target="slide7.xml"/><Relationship Id="rId26" Type="http://schemas.openxmlformats.org/officeDocument/2006/relationships/image" Target="../media/image30.svg"/><Relationship Id="rId3" Type="http://schemas.openxmlformats.org/officeDocument/2006/relationships/image" Target="../media/image1.png"/><Relationship Id="rId21" Type="http://schemas.openxmlformats.org/officeDocument/2006/relationships/slide" Target="slide9.xml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14.svg"/><Relationship Id="rId25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13.png"/><Relationship Id="rId20" Type="http://schemas.openxmlformats.org/officeDocument/2006/relationships/image" Target="../media/image2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24" Type="http://schemas.openxmlformats.org/officeDocument/2006/relationships/slide" Target="slide11.xml"/><Relationship Id="rId5" Type="http://schemas.openxmlformats.org/officeDocument/2006/relationships/image" Target="../media/image3.png"/><Relationship Id="rId15" Type="http://schemas.openxmlformats.org/officeDocument/2006/relationships/slide" Target="slide4.xml"/><Relationship Id="rId23" Type="http://schemas.openxmlformats.org/officeDocument/2006/relationships/image" Target="../media/image29.svg"/><Relationship Id="rId10" Type="http://schemas.openxmlformats.org/officeDocument/2006/relationships/image" Target="../media/image8.svg"/><Relationship Id="rId19" Type="http://schemas.openxmlformats.org/officeDocument/2006/relationships/image" Target="../media/image15.pn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28.svg"/><Relationship Id="rId22" Type="http://schemas.openxmlformats.org/officeDocument/2006/relationships/image" Target="../media/image17.png"/><Relationship Id="rId27" Type="http://schemas.openxmlformats.org/officeDocument/2006/relationships/image" Target="../media/image43.em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22.png"/><Relationship Id="rId18" Type="http://schemas.openxmlformats.org/officeDocument/2006/relationships/slide" Target="slide7.xml"/><Relationship Id="rId26" Type="http://schemas.openxmlformats.org/officeDocument/2006/relationships/image" Target="../media/image30.svg"/><Relationship Id="rId3" Type="http://schemas.openxmlformats.org/officeDocument/2006/relationships/image" Target="../media/image1.png"/><Relationship Id="rId21" Type="http://schemas.openxmlformats.org/officeDocument/2006/relationships/slide" Target="slide9.xml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14.svg"/><Relationship Id="rId25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13.png"/><Relationship Id="rId20" Type="http://schemas.openxmlformats.org/officeDocument/2006/relationships/image" Target="../media/image2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24" Type="http://schemas.openxmlformats.org/officeDocument/2006/relationships/slide" Target="slide11.xml"/><Relationship Id="rId5" Type="http://schemas.openxmlformats.org/officeDocument/2006/relationships/image" Target="../media/image3.png"/><Relationship Id="rId15" Type="http://schemas.openxmlformats.org/officeDocument/2006/relationships/slide" Target="slide4.xml"/><Relationship Id="rId23" Type="http://schemas.openxmlformats.org/officeDocument/2006/relationships/image" Target="../media/image29.svg"/><Relationship Id="rId10" Type="http://schemas.openxmlformats.org/officeDocument/2006/relationships/image" Target="../media/image8.svg"/><Relationship Id="rId19" Type="http://schemas.openxmlformats.org/officeDocument/2006/relationships/image" Target="../media/image15.pn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28.svg"/><Relationship Id="rId22" Type="http://schemas.openxmlformats.org/officeDocument/2006/relationships/image" Target="../media/image17.png"/><Relationship Id="rId27" Type="http://schemas.openxmlformats.org/officeDocument/2006/relationships/image" Target="../media/image44.em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22.png"/><Relationship Id="rId18" Type="http://schemas.openxmlformats.org/officeDocument/2006/relationships/slide" Target="slide7.xml"/><Relationship Id="rId26" Type="http://schemas.openxmlformats.org/officeDocument/2006/relationships/image" Target="../media/image30.svg"/><Relationship Id="rId3" Type="http://schemas.openxmlformats.org/officeDocument/2006/relationships/image" Target="../media/image1.png"/><Relationship Id="rId21" Type="http://schemas.openxmlformats.org/officeDocument/2006/relationships/slide" Target="slide9.xml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14.svg"/><Relationship Id="rId25" Type="http://schemas.openxmlformats.org/officeDocument/2006/relationships/image" Target="../media/image11.png"/><Relationship Id="rId2" Type="http://schemas.openxmlformats.org/officeDocument/2006/relationships/notesSlide" Target="../notesSlides/notesSlide19.xml"/><Relationship Id="rId16" Type="http://schemas.openxmlformats.org/officeDocument/2006/relationships/image" Target="../media/image13.png"/><Relationship Id="rId20" Type="http://schemas.openxmlformats.org/officeDocument/2006/relationships/image" Target="../media/image2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24" Type="http://schemas.openxmlformats.org/officeDocument/2006/relationships/slide" Target="slide11.xml"/><Relationship Id="rId5" Type="http://schemas.openxmlformats.org/officeDocument/2006/relationships/image" Target="../media/image3.png"/><Relationship Id="rId15" Type="http://schemas.openxmlformats.org/officeDocument/2006/relationships/slide" Target="slide4.xml"/><Relationship Id="rId23" Type="http://schemas.openxmlformats.org/officeDocument/2006/relationships/image" Target="../media/image29.svg"/><Relationship Id="rId10" Type="http://schemas.openxmlformats.org/officeDocument/2006/relationships/image" Target="../media/image8.svg"/><Relationship Id="rId19" Type="http://schemas.openxmlformats.org/officeDocument/2006/relationships/image" Target="../media/image15.pn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28.svg"/><Relationship Id="rId22" Type="http://schemas.openxmlformats.org/officeDocument/2006/relationships/image" Target="../media/image17.png"/><Relationship Id="rId27" Type="http://schemas.openxmlformats.org/officeDocument/2006/relationships/image" Target="../media/image45.em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22.png"/><Relationship Id="rId18" Type="http://schemas.openxmlformats.org/officeDocument/2006/relationships/slide" Target="slide7.xml"/><Relationship Id="rId26" Type="http://schemas.openxmlformats.org/officeDocument/2006/relationships/image" Target="../media/image20.svg"/><Relationship Id="rId3" Type="http://schemas.openxmlformats.org/officeDocument/2006/relationships/image" Target="../media/image1.png"/><Relationship Id="rId21" Type="http://schemas.openxmlformats.org/officeDocument/2006/relationships/slide" Target="slide9.xml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24.svg"/><Relationship Id="rId25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1.png"/><Relationship Id="rId20" Type="http://schemas.openxmlformats.org/officeDocument/2006/relationships/image" Target="../media/image2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24" Type="http://schemas.openxmlformats.org/officeDocument/2006/relationships/slide" Target="slide11.xml"/><Relationship Id="rId5" Type="http://schemas.openxmlformats.org/officeDocument/2006/relationships/image" Target="../media/image3.png"/><Relationship Id="rId15" Type="http://schemas.openxmlformats.org/officeDocument/2006/relationships/slide" Target="slide4.xml"/><Relationship Id="rId23" Type="http://schemas.openxmlformats.org/officeDocument/2006/relationships/image" Target="../media/image18.svg"/><Relationship Id="rId28" Type="http://schemas.openxmlformats.org/officeDocument/2006/relationships/image" Target="../media/image27.png"/><Relationship Id="rId10" Type="http://schemas.openxmlformats.org/officeDocument/2006/relationships/image" Target="../media/image8.svg"/><Relationship Id="rId19" Type="http://schemas.openxmlformats.org/officeDocument/2006/relationships/image" Target="../media/image15.pn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23.svg"/><Relationship Id="rId22" Type="http://schemas.openxmlformats.org/officeDocument/2006/relationships/image" Target="../media/image17.png"/><Relationship Id="rId27" Type="http://schemas.openxmlformats.org/officeDocument/2006/relationships/image" Target="../media/image26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22.png"/><Relationship Id="rId18" Type="http://schemas.openxmlformats.org/officeDocument/2006/relationships/slide" Target="slide7.xml"/><Relationship Id="rId26" Type="http://schemas.openxmlformats.org/officeDocument/2006/relationships/image" Target="../media/image30.svg"/><Relationship Id="rId3" Type="http://schemas.openxmlformats.org/officeDocument/2006/relationships/image" Target="../media/image1.png"/><Relationship Id="rId21" Type="http://schemas.openxmlformats.org/officeDocument/2006/relationships/slide" Target="slide9.xml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14.svg"/><Relationship Id="rId25" Type="http://schemas.openxmlformats.org/officeDocument/2006/relationships/image" Target="../media/image11.png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13.png"/><Relationship Id="rId20" Type="http://schemas.openxmlformats.org/officeDocument/2006/relationships/image" Target="../media/image2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24" Type="http://schemas.openxmlformats.org/officeDocument/2006/relationships/slide" Target="slide11.xml"/><Relationship Id="rId5" Type="http://schemas.openxmlformats.org/officeDocument/2006/relationships/image" Target="../media/image3.png"/><Relationship Id="rId15" Type="http://schemas.openxmlformats.org/officeDocument/2006/relationships/slide" Target="slide4.xml"/><Relationship Id="rId23" Type="http://schemas.openxmlformats.org/officeDocument/2006/relationships/image" Target="../media/image29.svg"/><Relationship Id="rId10" Type="http://schemas.openxmlformats.org/officeDocument/2006/relationships/image" Target="../media/image8.svg"/><Relationship Id="rId19" Type="http://schemas.openxmlformats.org/officeDocument/2006/relationships/image" Target="../media/image15.pn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28.svg"/><Relationship Id="rId22" Type="http://schemas.openxmlformats.org/officeDocument/2006/relationships/image" Target="../media/image17.png"/><Relationship Id="rId27" Type="http://schemas.openxmlformats.org/officeDocument/2006/relationships/image" Target="../media/image46.em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22.png"/><Relationship Id="rId18" Type="http://schemas.openxmlformats.org/officeDocument/2006/relationships/slide" Target="slide7.xml"/><Relationship Id="rId26" Type="http://schemas.openxmlformats.org/officeDocument/2006/relationships/image" Target="../media/image30.svg"/><Relationship Id="rId3" Type="http://schemas.openxmlformats.org/officeDocument/2006/relationships/image" Target="../media/image1.png"/><Relationship Id="rId21" Type="http://schemas.openxmlformats.org/officeDocument/2006/relationships/slide" Target="slide9.xml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14.svg"/><Relationship Id="rId25" Type="http://schemas.openxmlformats.org/officeDocument/2006/relationships/image" Target="../media/image11.png"/><Relationship Id="rId2" Type="http://schemas.openxmlformats.org/officeDocument/2006/relationships/notesSlide" Target="../notesSlides/notesSlide21.xml"/><Relationship Id="rId16" Type="http://schemas.openxmlformats.org/officeDocument/2006/relationships/image" Target="../media/image13.png"/><Relationship Id="rId20" Type="http://schemas.openxmlformats.org/officeDocument/2006/relationships/image" Target="../media/image2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24" Type="http://schemas.openxmlformats.org/officeDocument/2006/relationships/slide" Target="slide11.xml"/><Relationship Id="rId5" Type="http://schemas.openxmlformats.org/officeDocument/2006/relationships/image" Target="../media/image3.png"/><Relationship Id="rId15" Type="http://schemas.openxmlformats.org/officeDocument/2006/relationships/slide" Target="slide4.xml"/><Relationship Id="rId23" Type="http://schemas.openxmlformats.org/officeDocument/2006/relationships/image" Target="../media/image29.svg"/><Relationship Id="rId10" Type="http://schemas.openxmlformats.org/officeDocument/2006/relationships/image" Target="../media/image8.svg"/><Relationship Id="rId19" Type="http://schemas.openxmlformats.org/officeDocument/2006/relationships/image" Target="../media/image15.pn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28.svg"/><Relationship Id="rId22" Type="http://schemas.openxmlformats.org/officeDocument/2006/relationships/image" Target="../media/image17.png"/><Relationship Id="rId27" Type="http://schemas.openxmlformats.org/officeDocument/2006/relationships/image" Target="../media/image47.em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22.png"/><Relationship Id="rId18" Type="http://schemas.openxmlformats.org/officeDocument/2006/relationships/slide" Target="slide7.xml"/><Relationship Id="rId26" Type="http://schemas.openxmlformats.org/officeDocument/2006/relationships/image" Target="../media/image30.svg"/><Relationship Id="rId3" Type="http://schemas.openxmlformats.org/officeDocument/2006/relationships/image" Target="../media/image1.png"/><Relationship Id="rId21" Type="http://schemas.openxmlformats.org/officeDocument/2006/relationships/slide" Target="slide9.xml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14.svg"/><Relationship Id="rId25" Type="http://schemas.openxmlformats.org/officeDocument/2006/relationships/image" Target="../media/image11.png"/><Relationship Id="rId2" Type="http://schemas.openxmlformats.org/officeDocument/2006/relationships/notesSlide" Target="../notesSlides/notesSlide22.xml"/><Relationship Id="rId16" Type="http://schemas.openxmlformats.org/officeDocument/2006/relationships/image" Target="../media/image13.png"/><Relationship Id="rId20" Type="http://schemas.openxmlformats.org/officeDocument/2006/relationships/image" Target="../media/image2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24" Type="http://schemas.openxmlformats.org/officeDocument/2006/relationships/slide" Target="slide11.xml"/><Relationship Id="rId5" Type="http://schemas.openxmlformats.org/officeDocument/2006/relationships/image" Target="../media/image3.png"/><Relationship Id="rId15" Type="http://schemas.openxmlformats.org/officeDocument/2006/relationships/slide" Target="slide4.xml"/><Relationship Id="rId23" Type="http://schemas.openxmlformats.org/officeDocument/2006/relationships/image" Target="../media/image29.svg"/><Relationship Id="rId10" Type="http://schemas.openxmlformats.org/officeDocument/2006/relationships/image" Target="../media/image8.svg"/><Relationship Id="rId19" Type="http://schemas.openxmlformats.org/officeDocument/2006/relationships/image" Target="../media/image15.pn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28.svg"/><Relationship Id="rId22" Type="http://schemas.openxmlformats.org/officeDocument/2006/relationships/image" Target="../media/image17.png"/><Relationship Id="rId27" Type="http://schemas.openxmlformats.org/officeDocument/2006/relationships/image" Target="../media/image48.emf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22.png"/><Relationship Id="rId18" Type="http://schemas.openxmlformats.org/officeDocument/2006/relationships/slide" Target="slide7.xml"/><Relationship Id="rId26" Type="http://schemas.openxmlformats.org/officeDocument/2006/relationships/image" Target="../media/image30.svg"/><Relationship Id="rId3" Type="http://schemas.openxmlformats.org/officeDocument/2006/relationships/image" Target="../media/image1.png"/><Relationship Id="rId21" Type="http://schemas.openxmlformats.org/officeDocument/2006/relationships/slide" Target="slide9.xml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14.svg"/><Relationship Id="rId25" Type="http://schemas.openxmlformats.org/officeDocument/2006/relationships/image" Target="../media/image11.png"/><Relationship Id="rId2" Type="http://schemas.openxmlformats.org/officeDocument/2006/relationships/notesSlide" Target="../notesSlides/notesSlide23.xml"/><Relationship Id="rId16" Type="http://schemas.openxmlformats.org/officeDocument/2006/relationships/image" Target="../media/image13.png"/><Relationship Id="rId20" Type="http://schemas.openxmlformats.org/officeDocument/2006/relationships/image" Target="../media/image2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24" Type="http://schemas.openxmlformats.org/officeDocument/2006/relationships/slide" Target="slide11.xml"/><Relationship Id="rId5" Type="http://schemas.openxmlformats.org/officeDocument/2006/relationships/image" Target="../media/image3.png"/><Relationship Id="rId15" Type="http://schemas.openxmlformats.org/officeDocument/2006/relationships/slide" Target="slide4.xml"/><Relationship Id="rId23" Type="http://schemas.openxmlformats.org/officeDocument/2006/relationships/image" Target="../media/image29.svg"/><Relationship Id="rId10" Type="http://schemas.openxmlformats.org/officeDocument/2006/relationships/image" Target="../media/image8.svg"/><Relationship Id="rId19" Type="http://schemas.openxmlformats.org/officeDocument/2006/relationships/image" Target="../media/image15.pn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28.svg"/><Relationship Id="rId22" Type="http://schemas.openxmlformats.org/officeDocument/2006/relationships/image" Target="../media/image17.png"/><Relationship Id="rId27" Type="http://schemas.openxmlformats.org/officeDocument/2006/relationships/image" Target="../media/image49.emf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22.png"/><Relationship Id="rId18" Type="http://schemas.openxmlformats.org/officeDocument/2006/relationships/slide" Target="slide7.xml"/><Relationship Id="rId26" Type="http://schemas.openxmlformats.org/officeDocument/2006/relationships/image" Target="../media/image30.svg"/><Relationship Id="rId3" Type="http://schemas.openxmlformats.org/officeDocument/2006/relationships/image" Target="../media/image1.png"/><Relationship Id="rId21" Type="http://schemas.openxmlformats.org/officeDocument/2006/relationships/slide" Target="slide9.xml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14.svg"/><Relationship Id="rId25" Type="http://schemas.openxmlformats.org/officeDocument/2006/relationships/image" Target="../media/image11.png"/><Relationship Id="rId2" Type="http://schemas.openxmlformats.org/officeDocument/2006/relationships/notesSlide" Target="../notesSlides/notesSlide24.xml"/><Relationship Id="rId16" Type="http://schemas.openxmlformats.org/officeDocument/2006/relationships/image" Target="../media/image13.png"/><Relationship Id="rId20" Type="http://schemas.openxmlformats.org/officeDocument/2006/relationships/image" Target="../media/image2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24" Type="http://schemas.openxmlformats.org/officeDocument/2006/relationships/slide" Target="slide11.xml"/><Relationship Id="rId5" Type="http://schemas.openxmlformats.org/officeDocument/2006/relationships/image" Target="../media/image3.png"/><Relationship Id="rId15" Type="http://schemas.openxmlformats.org/officeDocument/2006/relationships/slide" Target="slide4.xml"/><Relationship Id="rId23" Type="http://schemas.openxmlformats.org/officeDocument/2006/relationships/image" Target="../media/image29.svg"/><Relationship Id="rId10" Type="http://schemas.openxmlformats.org/officeDocument/2006/relationships/image" Target="../media/image8.svg"/><Relationship Id="rId19" Type="http://schemas.openxmlformats.org/officeDocument/2006/relationships/image" Target="../media/image15.pn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28.svg"/><Relationship Id="rId22" Type="http://schemas.openxmlformats.org/officeDocument/2006/relationships/image" Target="../media/image17.png"/><Relationship Id="rId27" Type="http://schemas.openxmlformats.org/officeDocument/2006/relationships/image" Target="../media/image50.emf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22.png"/><Relationship Id="rId18" Type="http://schemas.openxmlformats.org/officeDocument/2006/relationships/slide" Target="slide7.xml"/><Relationship Id="rId26" Type="http://schemas.openxmlformats.org/officeDocument/2006/relationships/image" Target="../media/image30.svg"/><Relationship Id="rId3" Type="http://schemas.openxmlformats.org/officeDocument/2006/relationships/image" Target="../media/image1.png"/><Relationship Id="rId21" Type="http://schemas.openxmlformats.org/officeDocument/2006/relationships/slide" Target="slide9.xml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14.svg"/><Relationship Id="rId25" Type="http://schemas.openxmlformats.org/officeDocument/2006/relationships/image" Target="../media/image11.png"/><Relationship Id="rId2" Type="http://schemas.openxmlformats.org/officeDocument/2006/relationships/notesSlide" Target="../notesSlides/notesSlide25.xml"/><Relationship Id="rId16" Type="http://schemas.openxmlformats.org/officeDocument/2006/relationships/image" Target="../media/image13.png"/><Relationship Id="rId20" Type="http://schemas.openxmlformats.org/officeDocument/2006/relationships/image" Target="../media/image2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24" Type="http://schemas.openxmlformats.org/officeDocument/2006/relationships/slide" Target="slide11.xml"/><Relationship Id="rId5" Type="http://schemas.openxmlformats.org/officeDocument/2006/relationships/image" Target="../media/image3.png"/><Relationship Id="rId15" Type="http://schemas.openxmlformats.org/officeDocument/2006/relationships/slide" Target="slide4.xml"/><Relationship Id="rId23" Type="http://schemas.openxmlformats.org/officeDocument/2006/relationships/image" Target="../media/image29.svg"/><Relationship Id="rId28" Type="http://schemas.openxmlformats.org/officeDocument/2006/relationships/image" Target="../media/image26.png"/><Relationship Id="rId10" Type="http://schemas.openxmlformats.org/officeDocument/2006/relationships/image" Target="../media/image8.svg"/><Relationship Id="rId19" Type="http://schemas.openxmlformats.org/officeDocument/2006/relationships/image" Target="../media/image15.pn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28.svg"/><Relationship Id="rId22" Type="http://schemas.openxmlformats.org/officeDocument/2006/relationships/image" Target="../media/image17.png"/><Relationship Id="rId27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22.png"/><Relationship Id="rId18" Type="http://schemas.openxmlformats.org/officeDocument/2006/relationships/slide" Target="slide7.xml"/><Relationship Id="rId26" Type="http://schemas.openxmlformats.org/officeDocument/2006/relationships/image" Target="../media/image30.svg"/><Relationship Id="rId3" Type="http://schemas.openxmlformats.org/officeDocument/2006/relationships/image" Target="../media/image1.png"/><Relationship Id="rId21" Type="http://schemas.openxmlformats.org/officeDocument/2006/relationships/slide" Target="slide9.xml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14.svg"/><Relationship Id="rId25" Type="http://schemas.openxmlformats.org/officeDocument/2006/relationships/image" Target="../media/image11.png"/><Relationship Id="rId2" Type="http://schemas.openxmlformats.org/officeDocument/2006/relationships/notesSlide" Target="../notesSlides/notesSlide26.xml"/><Relationship Id="rId16" Type="http://schemas.openxmlformats.org/officeDocument/2006/relationships/image" Target="../media/image13.png"/><Relationship Id="rId20" Type="http://schemas.openxmlformats.org/officeDocument/2006/relationships/image" Target="../media/image25.svg"/><Relationship Id="rId29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24" Type="http://schemas.openxmlformats.org/officeDocument/2006/relationships/slide" Target="slide11.xml"/><Relationship Id="rId5" Type="http://schemas.openxmlformats.org/officeDocument/2006/relationships/image" Target="../media/image3.png"/><Relationship Id="rId15" Type="http://schemas.openxmlformats.org/officeDocument/2006/relationships/slide" Target="slide4.xml"/><Relationship Id="rId23" Type="http://schemas.openxmlformats.org/officeDocument/2006/relationships/image" Target="../media/image29.svg"/><Relationship Id="rId28" Type="http://schemas.microsoft.com/office/2007/relationships/hdphoto" Target="../media/hdphoto3.wdp"/><Relationship Id="rId10" Type="http://schemas.openxmlformats.org/officeDocument/2006/relationships/image" Target="../media/image8.svg"/><Relationship Id="rId19" Type="http://schemas.openxmlformats.org/officeDocument/2006/relationships/image" Target="../media/image15.pn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28.svg"/><Relationship Id="rId22" Type="http://schemas.openxmlformats.org/officeDocument/2006/relationships/image" Target="../media/image17.png"/><Relationship Id="rId27" Type="http://schemas.openxmlformats.org/officeDocument/2006/relationships/image" Target="../media/image51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22.png"/><Relationship Id="rId18" Type="http://schemas.openxmlformats.org/officeDocument/2006/relationships/slide" Target="slide7.xml"/><Relationship Id="rId26" Type="http://schemas.openxmlformats.org/officeDocument/2006/relationships/image" Target="../media/image30.svg"/><Relationship Id="rId3" Type="http://schemas.openxmlformats.org/officeDocument/2006/relationships/image" Target="../media/image1.png"/><Relationship Id="rId21" Type="http://schemas.openxmlformats.org/officeDocument/2006/relationships/slide" Target="slide9.xml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14.svg"/><Relationship Id="rId25" Type="http://schemas.openxmlformats.org/officeDocument/2006/relationships/image" Target="../media/image11.png"/><Relationship Id="rId2" Type="http://schemas.openxmlformats.org/officeDocument/2006/relationships/notesSlide" Target="../notesSlides/notesSlide27.xml"/><Relationship Id="rId16" Type="http://schemas.openxmlformats.org/officeDocument/2006/relationships/image" Target="../media/image13.png"/><Relationship Id="rId20" Type="http://schemas.openxmlformats.org/officeDocument/2006/relationships/image" Target="../media/image2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24" Type="http://schemas.openxmlformats.org/officeDocument/2006/relationships/slide" Target="slide11.xml"/><Relationship Id="rId5" Type="http://schemas.openxmlformats.org/officeDocument/2006/relationships/image" Target="../media/image3.png"/><Relationship Id="rId15" Type="http://schemas.openxmlformats.org/officeDocument/2006/relationships/slide" Target="slide4.xml"/><Relationship Id="rId23" Type="http://schemas.openxmlformats.org/officeDocument/2006/relationships/image" Target="../media/image29.svg"/><Relationship Id="rId28" Type="http://schemas.openxmlformats.org/officeDocument/2006/relationships/image" Target="../media/image26.png"/><Relationship Id="rId10" Type="http://schemas.openxmlformats.org/officeDocument/2006/relationships/image" Target="../media/image8.svg"/><Relationship Id="rId19" Type="http://schemas.openxmlformats.org/officeDocument/2006/relationships/image" Target="../media/image15.pn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28.svg"/><Relationship Id="rId22" Type="http://schemas.openxmlformats.org/officeDocument/2006/relationships/image" Target="../media/image17.png"/><Relationship Id="rId27" Type="http://schemas.openxmlformats.org/officeDocument/2006/relationships/image" Target="../media/image52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22.png"/><Relationship Id="rId18" Type="http://schemas.openxmlformats.org/officeDocument/2006/relationships/slide" Target="slide7.xml"/><Relationship Id="rId26" Type="http://schemas.openxmlformats.org/officeDocument/2006/relationships/image" Target="../media/image30.svg"/><Relationship Id="rId3" Type="http://schemas.openxmlformats.org/officeDocument/2006/relationships/image" Target="../media/image1.png"/><Relationship Id="rId21" Type="http://schemas.openxmlformats.org/officeDocument/2006/relationships/slide" Target="slide9.xml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14.svg"/><Relationship Id="rId25" Type="http://schemas.openxmlformats.org/officeDocument/2006/relationships/image" Target="../media/image11.png"/><Relationship Id="rId2" Type="http://schemas.openxmlformats.org/officeDocument/2006/relationships/notesSlide" Target="../notesSlides/notesSlide28.xml"/><Relationship Id="rId16" Type="http://schemas.openxmlformats.org/officeDocument/2006/relationships/image" Target="../media/image13.png"/><Relationship Id="rId20" Type="http://schemas.openxmlformats.org/officeDocument/2006/relationships/image" Target="../media/image25.svg"/><Relationship Id="rId29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24" Type="http://schemas.openxmlformats.org/officeDocument/2006/relationships/slide" Target="slide11.xml"/><Relationship Id="rId5" Type="http://schemas.openxmlformats.org/officeDocument/2006/relationships/image" Target="../media/image3.png"/><Relationship Id="rId15" Type="http://schemas.openxmlformats.org/officeDocument/2006/relationships/slide" Target="slide4.xml"/><Relationship Id="rId23" Type="http://schemas.openxmlformats.org/officeDocument/2006/relationships/image" Target="../media/image29.svg"/><Relationship Id="rId28" Type="http://schemas.microsoft.com/office/2007/relationships/hdphoto" Target="../media/hdphoto4.wdp"/><Relationship Id="rId10" Type="http://schemas.openxmlformats.org/officeDocument/2006/relationships/image" Target="../media/image8.svg"/><Relationship Id="rId19" Type="http://schemas.openxmlformats.org/officeDocument/2006/relationships/image" Target="../media/image15.pn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28.svg"/><Relationship Id="rId22" Type="http://schemas.openxmlformats.org/officeDocument/2006/relationships/image" Target="../media/image17.png"/><Relationship Id="rId27" Type="http://schemas.openxmlformats.org/officeDocument/2006/relationships/image" Target="../media/image53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14.svg"/><Relationship Id="rId18" Type="http://schemas.openxmlformats.org/officeDocument/2006/relationships/image" Target="../media/image17.png"/><Relationship Id="rId26" Type="http://schemas.openxmlformats.org/officeDocument/2006/relationships/image" Target="../media/image54.png"/><Relationship Id="rId3" Type="http://schemas.openxmlformats.org/officeDocument/2006/relationships/image" Target="../media/image1.png"/><Relationship Id="rId21" Type="http://schemas.openxmlformats.org/officeDocument/2006/relationships/image" Target="../media/image11.png"/><Relationship Id="rId7" Type="http://schemas.openxmlformats.org/officeDocument/2006/relationships/image" Target="../media/image5.png"/><Relationship Id="rId12" Type="http://schemas.openxmlformats.org/officeDocument/2006/relationships/image" Target="../media/image13.png"/><Relationship Id="rId17" Type="http://schemas.openxmlformats.org/officeDocument/2006/relationships/slide" Target="slide9.xml"/><Relationship Id="rId25" Type="http://schemas.openxmlformats.org/officeDocument/2006/relationships/image" Target="../media/image26.png"/><Relationship Id="rId2" Type="http://schemas.openxmlformats.org/officeDocument/2006/relationships/notesSlide" Target="../notesSlides/notesSlide29.xml"/><Relationship Id="rId16" Type="http://schemas.openxmlformats.org/officeDocument/2006/relationships/image" Target="../media/image25.svg"/><Relationship Id="rId20" Type="http://schemas.openxmlformats.org/officeDocument/2006/relationships/slide" Target="slide11.xml"/><Relationship Id="rId29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slide" Target="slide4.xml"/><Relationship Id="rId24" Type="http://schemas.openxmlformats.org/officeDocument/2006/relationships/image" Target="../media/image8.svg"/><Relationship Id="rId5" Type="http://schemas.openxmlformats.org/officeDocument/2006/relationships/image" Target="../media/image3.png"/><Relationship Id="rId15" Type="http://schemas.openxmlformats.org/officeDocument/2006/relationships/image" Target="../media/image15.png"/><Relationship Id="rId23" Type="http://schemas.openxmlformats.org/officeDocument/2006/relationships/image" Target="../media/image7.png"/><Relationship Id="rId28" Type="http://schemas.openxmlformats.org/officeDocument/2006/relationships/image" Target="../media/image21.png"/><Relationship Id="rId10" Type="http://schemas.openxmlformats.org/officeDocument/2006/relationships/image" Target="../media/image10.svg"/><Relationship Id="rId19" Type="http://schemas.openxmlformats.org/officeDocument/2006/relationships/image" Target="../media/image29.svg"/><Relationship Id="rId31" Type="http://schemas.microsoft.com/office/2007/relationships/hdphoto" Target="../media/hdphoto6.wdp"/><Relationship Id="rId4" Type="http://schemas.openxmlformats.org/officeDocument/2006/relationships/image" Target="../media/image2.svg"/><Relationship Id="rId9" Type="http://schemas.openxmlformats.org/officeDocument/2006/relationships/image" Target="../media/image9.png"/><Relationship Id="rId14" Type="http://schemas.openxmlformats.org/officeDocument/2006/relationships/slide" Target="slide7.xml"/><Relationship Id="rId22" Type="http://schemas.openxmlformats.org/officeDocument/2006/relationships/image" Target="../media/image30.svg"/><Relationship Id="rId27" Type="http://schemas.microsoft.com/office/2007/relationships/hdphoto" Target="../media/hdphoto5.wdp"/><Relationship Id="rId30" Type="http://schemas.openxmlformats.org/officeDocument/2006/relationships/image" Target="../media/image5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22.png"/><Relationship Id="rId18" Type="http://schemas.openxmlformats.org/officeDocument/2006/relationships/slide" Target="slide7.xml"/><Relationship Id="rId26" Type="http://schemas.openxmlformats.org/officeDocument/2006/relationships/image" Target="../media/image30.svg"/><Relationship Id="rId3" Type="http://schemas.openxmlformats.org/officeDocument/2006/relationships/image" Target="../media/image1.png"/><Relationship Id="rId21" Type="http://schemas.openxmlformats.org/officeDocument/2006/relationships/slide" Target="slide9.xml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14.svg"/><Relationship Id="rId25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3.png"/><Relationship Id="rId20" Type="http://schemas.openxmlformats.org/officeDocument/2006/relationships/image" Target="../media/image2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24" Type="http://schemas.openxmlformats.org/officeDocument/2006/relationships/slide" Target="slide11.xml"/><Relationship Id="rId5" Type="http://schemas.openxmlformats.org/officeDocument/2006/relationships/image" Target="../media/image3.png"/><Relationship Id="rId15" Type="http://schemas.openxmlformats.org/officeDocument/2006/relationships/slide" Target="slide4.xml"/><Relationship Id="rId23" Type="http://schemas.openxmlformats.org/officeDocument/2006/relationships/image" Target="../media/image29.svg"/><Relationship Id="rId28" Type="http://schemas.openxmlformats.org/officeDocument/2006/relationships/image" Target="../media/image26.png"/><Relationship Id="rId10" Type="http://schemas.openxmlformats.org/officeDocument/2006/relationships/image" Target="../media/image8.svg"/><Relationship Id="rId19" Type="http://schemas.openxmlformats.org/officeDocument/2006/relationships/image" Target="../media/image15.pn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28.svg"/><Relationship Id="rId22" Type="http://schemas.openxmlformats.org/officeDocument/2006/relationships/image" Target="../media/image17.png"/><Relationship Id="rId27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22.png"/><Relationship Id="rId18" Type="http://schemas.openxmlformats.org/officeDocument/2006/relationships/slide" Target="slide7.xml"/><Relationship Id="rId26" Type="http://schemas.openxmlformats.org/officeDocument/2006/relationships/image" Target="../media/image20.svg"/><Relationship Id="rId3" Type="http://schemas.openxmlformats.org/officeDocument/2006/relationships/image" Target="../media/image1.png"/><Relationship Id="rId21" Type="http://schemas.openxmlformats.org/officeDocument/2006/relationships/slide" Target="slide9.xml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24.svg"/><Relationship Id="rId25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1.png"/><Relationship Id="rId20" Type="http://schemas.openxmlformats.org/officeDocument/2006/relationships/image" Target="../media/image2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24" Type="http://schemas.openxmlformats.org/officeDocument/2006/relationships/slide" Target="slide11.xml"/><Relationship Id="rId5" Type="http://schemas.openxmlformats.org/officeDocument/2006/relationships/image" Target="../media/image3.png"/><Relationship Id="rId15" Type="http://schemas.openxmlformats.org/officeDocument/2006/relationships/slide" Target="slide4.xml"/><Relationship Id="rId23" Type="http://schemas.openxmlformats.org/officeDocument/2006/relationships/image" Target="../media/image18.svg"/><Relationship Id="rId28" Type="http://schemas.openxmlformats.org/officeDocument/2006/relationships/image" Target="../media/image26.png"/><Relationship Id="rId10" Type="http://schemas.openxmlformats.org/officeDocument/2006/relationships/image" Target="../media/image8.svg"/><Relationship Id="rId19" Type="http://schemas.openxmlformats.org/officeDocument/2006/relationships/image" Target="../media/image15.pn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23.svg"/><Relationship Id="rId22" Type="http://schemas.openxmlformats.org/officeDocument/2006/relationships/image" Target="../media/image17.png"/><Relationship Id="rId27" Type="http://schemas.openxmlformats.org/officeDocument/2006/relationships/image" Target="../media/image32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22.png"/><Relationship Id="rId18" Type="http://schemas.openxmlformats.org/officeDocument/2006/relationships/slide" Target="slide7.xml"/><Relationship Id="rId26" Type="http://schemas.openxmlformats.org/officeDocument/2006/relationships/image" Target="../media/image20.svg"/><Relationship Id="rId3" Type="http://schemas.openxmlformats.org/officeDocument/2006/relationships/image" Target="../media/image1.png"/><Relationship Id="rId21" Type="http://schemas.openxmlformats.org/officeDocument/2006/relationships/slide" Target="slide9.xml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24.svg"/><Relationship Id="rId25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11.png"/><Relationship Id="rId20" Type="http://schemas.openxmlformats.org/officeDocument/2006/relationships/image" Target="../media/image2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24" Type="http://schemas.openxmlformats.org/officeDocument/2006/relationships/slide" Target="slide11.xml"/><Relationship Id="rId5" Type="http://schemas.openxmlformats.org/officeDocument/2006/relationships/image" Target="../media/image3.png"/><Relationship Id="rId15" Type="http://schemas.openxmlformats.org/officeDocument/2006/relationships/slide" Target="slide4.xml"/><Relationship Id="rId23" Type="http://schemas.openxmlformats.org/officeDocument/2006/relationships/image" Target="../media/image18.svg"/><Relationship Id="rId28" Type="http://schemas.openxmlformats.org/officeDocument/2006/relationships/image" Target="../media/image26.png"/><Relationship Id="rId10" Type="http://schemas.openxmlformats.org/officeDocument/2006/relationships/image" Target="../media/image8.svg"/><Relationship Id="rId19" Type="http://schemas.openxmlformats.org/officeDocument/2006/relationships/image" Target="../media/image15.pn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23.svg"/><Relationship Id="rId22" Type="http://schemas.openxmlformats.org/officeDocument/2006/relationships/image" Target="../media/image17.png"/><Relationship Id="rId27" Type="http://schemas.openxmlformats.org/officeDocument/2006/relationships/image" Target="../media/image33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22.png"/><Relationship Id="rId18" Type="http://schemas.openxmlformats.org/officeDocument/2006/relationships/slide" Target="slide7.xml"/><Relationship Id="rId26" Type="http://schemas.openxmlformats.org/officeDocument/2006/relationships/image" Target="../media/image30.svg"/><Relationship Id="rId3" Type="http://schemas.openxmlformats.org/officeDocument/2006/relationships/image" Target="../media/image1.png"/><Relationship Id="rId21" Type="http://schemas.openxmlformats.org/officeDocument/2006/relationships/slide" Target="slide9.xml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14.svg"/><Relationship Id="rId25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13.png"/><Relationship Id="rId20" Type="http://schemas.openxmlformats.org/officeDocument/2006/relationships/image" Target="../media/image2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24" Type="http://schemas.openxmlformats.org/officeDocument/2006/relationships/slide" Target="slide11.xml"/><Relationship Id="rId5" Type="http://schemas.openxmlformats.org/officeDocument/2006/relationships/image" Target="../media/image3.png"/><Relationship Id="rId15" Type="http://schemas.openxmlformats.org/officeDocument/2006/relationships/slide" Target="slide4.xml"/><Relationship Id="rId23" Type="http://schemas.openxmlformats.org/officeDocument/2006/relationships/image" Target="../media/image29.svg"/><Relationship Id="rId28" Type="http://schemas.openxmlformats.org/officeDocument/2006/relationships/image" Target="../media/image26.png"/><Relationship Id="rId10" Type="http://schemas.openxmlformats.org/officeDocument/2006/relationships/image" Target="../media/image8.svg"/><Relationship Id="rId19" Type="http://schemas.openxmlformats.org/officeDocument/2006/relationships/image" Target="../media/image15.pn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28.svg"/><Relationship Id="rId22" Type="http://schemas.openxmlformats.org/officeDocument/2006/relationships/image" Target="../media/image17.png"/><Relationship Id="rId27" Type="http://schemas.openxmlformats.org/officeDocument/2006/relationships/image" Target="../media/image3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22.png"/><Relationship Id="rId18" Type="http://schemas.openxmlformats.org/officeDocument/2006/relationships/slide" Target="slide7.xml"/><Relationship Id="rId26" Type="http://schemas.openxmlformats.org/officeDocument/2006/relationships/image" Target="../media/image20.svg"/><Relationship Id="rId3" Type="http://schemas.openxmlformats.org/officeDocument/2006/relationships/image" Target="../media/image1.png"/><Relationship Id="rId21" Type="http://schemas.openxmlformats.org/officeDocument/2006/relationships/slide" Target="slide9.xml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14.svg"/><Relationship Id="rId25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13.png"/><Relationship Id="rId20" Type="http://schemas.openxmlformats.org/officeDocument/2006/relationships/image" Target="../media/image34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24" Type="http://schemas.openxmlformats.org/officeDocument/2006/relationships/slide" Target="slide11.xml"/><Relationship Id="rId5" Type="http://schemas.openxmlformats.org/officeDocument/2006/relationships/image" Target="../media/image3.png"/><Relationship Id="rId15" Type="http://schemas.openxmlformats.org/officeDocument/2006/relationships/slide" Target="slide4.xml"/><Relationship Id="rId23" Type="http://schemas.openxmlformats.org/officeDocument/2006/relationships/image" Target="../media/image18.svg"/><Relationship Id="rId28" Type="http://schemas.openxmlformats.org/officeDocument/2006/relationships/image" Target="../media/image26.png"/><Relationship Id="rId10" Type="http://schemas.openxmlformats.org/officeDocument/2006/relationships/image" Target="../media/image8.svg"/><Relationship Id="rId19" Type="http://schemas.openxmlformats.org/officeDocument/2006/relationships/image" Target="../media/image11.pn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28.svg"/><Relationship Id="rId22" Type="http://schemas.openxmlformats.org/officeDocument/2006/relationships/image" Target="../media/image17.png"/><Relationship Id="rId27" Type="http://schemas.openxmlformats.org/officeDocument/2006/relationships/image" Target="../media/image3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22.png"/><Relationship Id="rId18" Type="http://schemas.openxmlformats.org/officeDocument/2006/relationships/slide" Target="slide7.xml"/><Relationship Id="rId26" Type="http://schemas.openxmlformats.org/officeDocument/2006/relationships/image" Target="../media/image30.svg"/><Relationship Id="rId3" Type="http://schemas.openxmlformats.org/officeDocument/2006/relationships/image" Target="../media/image1.png"/><Relationship Id="rId21" Type="http://schemas.openxmlformats.org/officeDocument/2006/relationships/slide" Target="slide9.xml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14.svg"/><Relationship Id="rId25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13.png"/><Relationship Id="rId20" Type="http://schemas.openxmlformats.org/officeDocument/2006/relationships/image" Target="../media/image2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24" Type="http://schemas.openxmlformats.org/officeDocument/2006/relationships/slide" Target="slide11.xml"/><Relationship Id="rId5" Type="http://schemas.openxmlformats.org/officeDocument/2006/relationships/image" Target="../media/image3.png"/><Relationship Id="rId15" Type="http://schemas.openxmlformats.org/officeDocument/2006/relationships/slide" Target="slide4.xml"/><Relationship Id="rId23" Type="http://schemas.openxmlformats.org/officeDocument/2006/relationships/image" Target="../media/image29.svg"/><Relationship Id="rId28" Type="http://schemas.openxmlformats.org/officeDocument/2006/relationships/image" Target="../media/image26.png"/><Relationship Id="rId10" Type="http://schemas.openxmlformats.org/officeDocument/2006/relationships/image" Target="../media/image8.svg"/><Relationship Id="rId19" Type="http://schemas.openxmlformats.org/officeDocument/2006/relationships/image" Target="../media/image15.pn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28.svg"/><Relationship Id="rId22" Type="http://schemas.openxmlformats.org/officeDocument/2006/relationships/image" Target="../media/image17.png"/><Relationship Id="rId27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22.png"/><Relationship Id="rId18" Type="http://schemas.openxmlformats.org/officeDocument/2006/relationships/slide" Target="slide7.xml"/><Relationship Id="rId26" Type="http://schemas.openxmlformats.org/officeDocument/2006/relationships/image" Target="../media/image20.svg"/><Relationship Id="rId3" Type="http://schemas.openxmlformats.org/officeDocument/2006/relationships/image" Target="../media/image1.png"/><Relationship Id="rId21" Type="http://schemas.openxmlformats.org/officeDocument/2006/relationships/slide" Target="slide9.xml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14.svg"/><Relationship Id="rId25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13.png"/><Relationship Id="rId20" Type="http://schemas.openxmlformats.org/officeDocument/2006/relationships/image" Target="../media/image16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24" Type="http://schemas.openxmlformats.org/officeDocument/2006/relationships/slide" Target="slide11.xml"/><Relationship Id="rId5" Type="http://schemas.openxmlformats.org/officeDocument/2006/relationships/image" Target="../media/image3.png"/><Relationship Id="rId15" Type="http://schemas.openxmlformats.org/officeDocument/2006/relationships/slide" Target="slide4.xml"/><Relationship Id="rId23" Type="http://schemas.openxmlformats.org/officeDocument/2006/relationships/image" Target="../media/image36.svg"/><Relationship Id="rId10" Type="http://schemas.openxmlformats.org/officeDocument/2006/relationships/image" Target="../media/image8.svg"/><Relationship Id="rId19" Type="http://schemas.openxmlformats.org/officeDocument/2006/relationships/image" Target="../media/image15.pn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28.svg"/><Relationship Id="rId22" Type="http://schemas.openxmlformats.org/officeDocument/2006/relationships/image" Target="../media/image11.png"/><Relationship Id="rId27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oup 60">
            <a:extLst>
              <a:ext uri="{FF2B5EF4-FFF2-40B4-BE49-F238E27FC236}">
                <a16:creationId xmlns:a16="http://schemas.microsoft.com/office/drawing/2014/main" id="{494D2868-6C4F-D742-8766-0247B2BA2A73}"/>
              </a:ext>
            </a:extLst>
          </p:cNvPr>
          <p:cNvGrpSpPr/>
          <p:nvPr/>
        </p:nvGrpSpPr>
        <p:grpSpPr>
          <a:xfrm>
            <a:off x="866458" y="494367"/>
            <a:ext cx="827568" cy="828000"/>
            <a:chOff x="-842559" y="468160"/>
            <a:chExt cx="827568" cy="828000"/>
          </a:xfrm>
        </p:grpSpPr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5D71F397-1AD5-BB4D-8BA9-29771243D94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6816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63" name="Graphic 62" descr="Lightbulb">
              <a:extLst>
                <a:ext uri="{FF2B5EF4-FFF2-40B4-BE49-F238E27FC236}">
                  <a16:creationId xmlns:a16="http://schemas.microsoft.com/office/drawing/2014/main" id="{B653EF25-520D-C345-B8BC-462CA47CA43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-780293" y="530642"/>
              <a:ext cx="703036" cy="703036"/>
            </a:xfrm>
            <a:prstGeom prst="rect">
              <a:avLst/>
            </a:prstGeom>
          </p:spPr>
        </p:pic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6FCF0F4A-F8A4-9344-8B5C-35A9795DF560}"/>
              </a:ext>
            </a:extLst>
          </p:cNvPr>
          <p:cNvGrpSpPr/>
          <p:nvPr/>
        </p:nvGrpSpPr>
        <p:grpSpPr>
          <a:xfrm>
            <a:off x="-842559" y="1741580"/>
            <a:ext cx="827568" cy="828000"/>
            <a:chOff x="-842559" y="1741580"/>
            <a:chExt cx="827568" cy="828000"/>
          </a:xfrm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EDF69A96-9C62-1849-B04C-6B01A452ED6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174158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66" name="Graphic 65" descr="Upward trend">
              <a:extLst>
                <a:ext uri="{FF2B5EF4-FFF2-40B4-BE49-F238E27FC236}">
                  <a16:creationId xmlns:a16="http://schemas.microsoft.com/office/drawing/2014/main" id="{84EE1DCD-9CA3-1A4F-9488-7E04A1838BB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734943" y="1849412"/>
              <a:ext cx="612336" cy="612336"/>
            </a:xfrm>
            <a:prstGeom prst="rect">
              <a:avLst/>
            </a:prstGeom>
          </p:spPr>
        </p:pic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185E031E-10C8-5A45-B6F2-66B39AA91C86}"/>
              </a:ext>
            </a:extLst>
          </p:cNvPr>
          <p:cNvGrpSpPr/>
          <p:nvPr/>
        </p:nvGrpSpPr>
        <p:grpSpPr>
          <a:xfrm>
            <a:off x="-842559" y="4288420"/>
            <a:ext cx="827568" cy="828000"/>
            <a:chOff x="-842559" y="4288420"/>
            <a:chExt cx="827568" cy="828000"/>
          </a:xfrm>
        </p:grpSpPr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8641D6DE-CE6E-894A-92F2-68D360E3055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28842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69" name="Graphic 68" descr="Single gear">
              <a:extLst>
                <a:ext uri="{FF2B5EF4-FFF2-40B4-BE49-F238E27FC236}">
                  <a16:creationId xmlns:a16="http://schemas.microsoft.com/office/drawing/2014/main" id="{99491C5A-4007-FA44-A691-DA4DA699D4F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780293" y="4363185"/>
              <a:ext cx="724649" cy="724649"/>
            </a:xfrm>
            <a:prstGeom prst="rect">
              <a:avLst/>
            </a:prstGeom>
          </p:spPr>
        </p:pic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8715754F-3045-DA4B-B2A9-15B88EEAF8B2}"/>
              </a:ext>
            </a:extLst>
          </p:cNvPr>
          <p:cNvGrpSpPr/>
          <p:nvPr/>
        </p:nvGrpSpPr>
        <p:grpSpPr>
          <a:xfrm>
            <a:off x="-842559" y="5561839"/>
            <a:ext cx="827568" cy="828000"/>
            <a:chOff x="-842559" y="5561839"/>
            <a:chExt cx="827568" cy="828000"/>
          </a:xfrm>
        </p:grpSpPr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05FDCAF5-9C98-CA44-9849-B16E48628C0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5561839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72" name="Graphic 71" descr="Users">
              <a:extLst>
                <a:ext uri="{FF2B5EF4-FFF2-40B4-BE49-F238E27FC236}">
                  <a16:creationId xmlns:a16="http://schemas.microsoft.com/office/drawing/2014/main" id="{51D8C772-9E20-5E41-A663-9F8986C2E75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777564" y="5614879"/>
              <a:ext cx="721920" cy="721920"/>
            </a:xfrm>
            <a:prstGeom prst="rect">
              <a:avLst/>
            </a:prstGeom>
          </p:spPr>
        </p:pic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E5CEAEE4-C867-4343-9D62-70C903A38BB9}"/>
              </a:ext>
            </a:extLst>
          </p:cNvPr>
          <p:cNvGrpSpPr/>
          <p:nvPr/>
        </p:nvGrpSpPr>
        <p:grpSpPr>
          <a:xfrm>
            <a:off x="-842559" y="3015000"/>
            <a:ext cx="827568" cy="828000"/>
            <a:chOff x="-837416" y="3015000"/>
            <a:chExt cx="827568" cy="828000"/>
          </a:xfrm>
        </p:grpSpPr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3CFD9EA6-6323-074D-A620-AB90F8B3536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37416" y="301500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75" name="Graphic 74" descr="Coffee">
              <a:extLst>
                <a:ext uri="{FF2B5EF4-FFF2-40B4-BE49-F238E27FC236}">
                  <a16:creationId xmlns:a16="http://schemas.microsoft.com/office/drawing/2014/main" id="{C1BB8E9A-EC1B-714F-8AE1-E2299A69536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-698172" y="3065465"/>
              <a:ext cx="620915" cy="620915"/>
            </a:xfrm>
            <a:prstGeom prst="rect">
              <a:avLst/>
            </a:prstGeom>
          </p:spPr>
        </p:pic>
      </p:grpSp>
      <p:sp>
        <p:nvSpPr>
          <p:cNvPr id="76" name="Freeform 75">
            <a:extLst>
              <a:ext uri="{FF2B5EF4-FFF2-40B4-BE49-F238E27FC236}">
                <a16:creationId xmlns:a16="http://schemas.microsoft.com/office/drawing/2014/main" id="{A7181189-D4CB-4748-A2F2-9E601AF2DD72}"/>
              </a:ext>
            </a:extLst>
          </p:cNvPr>
          <p:cNvSpPr/>
          <p:nvPr/>
        </p:nvSpPr>
        <p:spPr>
          <a:xfrm>
            <a:off x="0" y="-11081241"/>
            <a:ext cx="1280242" cy="23926799"/>
          </a:xfrm>
          <a:custGeom>
            <a:avLst/>
            <a:gdLst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7" fmla="*/ 1280160 w 1280160"/>
              <a:gd name="connsiteY7" fmla="*/ 0 h 23926799"/>
              <a:gd name="connsiteX0" fmla="*/ 1280160 w 1280182"/>
              <a:gd name="connsiteY0" fmla="*/ 0 h 23926799"/>
              <a:gd name="connsiteX1" fmla="*/ 1280160 w 1280182"/>
              <a:gd name="connsiteY1" fmla="*/ 11137327 h 23926799"/>
              <a:gd name="connsiteX2" fmla="*/ 659246 w 1280182"/>
              <a:gd name="connsiteY2" fmla="*/ 11963399 h 23926799"/>
              <a:gd name="connsiteX3" fmla="*/ 1280160 w 1280182"/>
              <a:gd name="connsiteY3" fmla="*/ 12789472 h 23926799"/>
              <a:gd name="connsiteX4" fmla="*/ 1280160 w 1280182"/>
              <a:gd name="connsiteY4" fmla="*/ 23926799 h 23926799"/>
              <a:gd name="connsiteX5" fmla="*/ 0 w 1280182"/>
              <a:gd name="connsiteY5" fmla="*/ 23926799 h 23926799"/>
              <a:gd name="connsiteX6" fmla="*/ 0 w 1280182"/>
              <a:gd name="connsiteY6" fmla="*/ 0 h 23926799"/>
              <a:gd name="connsiteX7" fmla="*/ 1280160 w 1280182"/>
              <a:gd name="connsiteY7" fmla="*/ 0 h 23926799"/>
              <a:gd name="connsiteX0" fmla="*/ 1280160 w 1280231"/>
              <a:gd name="connsiteY0" fmla="*/ 0 h 23926799"/>
              <a:gd name="connsiteX1" fmla="*/ 1280160 w 1280231"/>
              <a:gd name="connsiteY1" fmla="*/ 11137327 h 23926799"/>
              <a:gd name="connsiteX2" fmla="*/ 659246 w 1280231"/>
              <a:gd name="connsiteY2" fmla="*/ 11963399 h 23926799"/>
              <a:gd name="connsiteX3" fmla="*/ 1280160 w 1280231"/>
              <a:gd name="connsiteY3" fmla="*/ 12789472 h 23926799"/>
              <a:gd name="connsiteX4" fmla="*/ 1280160 w 1280231"/>
              <a:gd name="connsiteY4" fmla="*/ 23926799 h 23926799"/>
              <a:gd name="connsiteX5" fmla="*/ 0 w 1280231"/>
              <a:gd name="connsiteY5" fmla="*/ 23926799 h 23926799"/>
              <a:gd name="connsiteX6" fmla="*/ 0 w 1280231"/>
              <a:gd name="connsiteY6" fmla="*/ 0 h 23926799"/>
              <a:gd name="connsiteX7" fmla="*/ 1280160 w 128023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2"/>
              <a:gd name="connsiteY0" fmla="*/ 0 h 23926799"/>
              <a:gd name="connsiteX1" fmla="*/ 1280160 w 1280242"/>
              <a:gd name="connsiteY1" fmla="*/ 11137327 h 23926799"/>
              <a:gd name="connsiteX2" fmla="*/ 742373 w 1280242"/>
              <a:gd name="connsiteY2" fmla="*/ 11966863 h 23926799"/>
              <a:gd name="connsiteX3" fmla="*/ 1280160 w 1280242"/>
              <a:gd name="connsiteY3" fmla="*/ 12789472 h 23926799"/>
              <a:gd name="connsiteX4" fmla="*/ 1280160 w 1280242"/>
              <a:gd name="connsiteY4" fmla="*/ 23926799 h 23926799"/>
              <a:gd name="connsiteX5" fmla="*/ 0 w 1280242"/>
              <a:gd name="connsiteY5" fmla="*/ 23926799 h 23926799"/>
              <a:gd name="connsiteX6" fmla="*/ 0 w 1280242"/>
              <a:gd name="connsiteY6" fmla="*/ 0 h 23926799"/>
              <a:gd name="connsiteX7" fmla="*/ 1280160 w 1280242"/>
              <a:gd name="connsiteY7" fmla="*/ 0 h 23926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80242" h="23926799">
                <a:moveTo>
                  <a:pt x="1280160" y="0"/>
                </a:moveTo>
                <a:lnTo>
                  <a:pt x="1280160" y="11137327"/>
                </a:lnTo>
                <a:cubicBezTo>
                  <a:pt x="1287934" y="11540842"/>
                  <a:pt x="743219" y="11525247"/>
                  <a:pt x="742373" y="11966863"/>
                </a:cubicBezTo>
                <a:cubicBezTo>
                  <a:pt x="741527" y="12408479"/>
                  <a:pt x="1284472" y="12396353"/>
                  <a:pt x="1280160" y="12789472"/>
                </a:cubicBezTo>
                <a:lnTo>
                  <a:pt x="1280160" y="23926799"/>
                </a:lnTo>
                <a:lnTo>
                  <a:pt x="0" y="23926799"/>
                </a:lnTo>
                <a:lnTo>
                  <a:pt x="0" y="0"/>
                </a:lnTo>
                <a:lnTo>
                  <a:pt x="128016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LT"/>
          </a:p>
        </p:txBody>
      </p:sp>
      <p:pic>
        <p:nvPicPr>
          <p:cNvPr id="77" name="Graphic 76" descr="Lightbulb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204EC63-8A98-E944-8E9B-EF61D5A2C15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77756" y="530641"/>
            <a:ext cx="703036" cy="703036"/>
          </a:xfrm>
          <a:prstGeom prst="rect">
            <a:avLst/>
          </a:prstGeom>
        </p:spPr>
      </p:pic>
      <p:pic>
        <p:nvPicPr>
          <p:cNvPr id="78" name="Graphic 77" descr="Upward trend">
            <a:hlinkClick r:id="rId15" action="ppaction://hlinksldjump"/>
            <a:extLst>
              <a:ext uri="{FF2B5EF4-FFF2-40B4-BE49-F238E27FC236}">
                <a16:creationId xmlns:a16="http://schemas.microsoft.com/office/drawing/2014/main" id="{6B3E228B-8807-F340-A63F-9D9D353605B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23106" y="1849411"/>
            <a:ext cx="612336" cy="612336"/>
          </a:xfrm>
          <a:prstGeom prst="rect">
            <a:avLst/>
          </a:prstGeom>
        </p:spPr>
      </p:pic>
      <p:pic>
        <p:nvPicPr>
          <p:cNvPr id="79" name="Graphic 78" descr="Coffee">
            <a:hlinkClick r:id="rId18" action="ppaction://hlinksldjump"/>
            <a:extLst>
              <a:ext uri="{FF2B5EF4-FFF2-40B4-BE49-F238E27FC236}">
                <a16:creationId xmlns:a16="http://schemas.microsoft.com/office/drawing/2014/main" id="{0FC508E8-95FC-5A47-8916-7840CF795789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59877" y="3065464"/>
            <a:ext cx="620915" cy="620915"/>
          </a:xfrm>
          <a:prstGeom prst="rect">
            <a:avLst/>
          </a:prstGeom>
        </p:spPr>
      </p:pic>
      <p:pic>
        <p:nvPicPr>
          <p:cNvPr id="80" name="Graphic 79" descr="Single gear">
            <a:hlinkClick r:id="rId21" action="ppaction://hlinksldjump"/>
            <a:extLst>
              <a:ext uri="{FF2B5EF4-FFF2-40B4-BE49-F238E27FC236}">
                <a16:creationId xmlns:a16="http://schemas.microsoft.com/office/drawing/2014/main" id="{E18863DD-7DD2-4246-8F3A-C8B8C6FF42B8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77756" y="4363184"/>
            <a:ext cx="724649" cy="724649"/>
          </a:xfrm>
          <a:prstGeom prst="rect">
            <a:avLst/>
          </a:prstGeom>
        </p:spPr>
      </p:pic>
      <p:pic>
        <p:nvPicPr>
          <p:cNvPr id="81" name="Graphic 80" descr="Users">
            <a:hlinkClick r:id="rId24" action="ppaction://hlinksldjump"/>
            <a:extLst>
              <a:ext uri="{FF2B5EF4-FFF2-40B4-BE49-F238E27FC236}">
                <a16:creationId xmlns:a16="http://schemas.microsoft.com/office/drawing/2014/main" id="{91581E61-D44A-9A4B-B225-DC06A4724A39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80485" y="5614878"/>
            <a:ext cx="721920" cy="721920"/>
          </a:xfrm>
          <a:prstGeom prst="rect">
            <a:avLst/>
          </a:prstGeom>
        </p:spPr>
      </p:pic>
      <p:pic>
        <p:nvPicPr>
          <p:cNvPr id="180" name="Picture 179" descr="NUOL LOGO">
            <a:extLst>
              <a:ext uri="{FF2B5EF4-FFF2-40B4-BE49-F238E27FC236}">
                <a16:creationId xmlns:a16="http://schemas.microsoft.com/office/drawing/2014/main" id="{4E64F783-4C44-488B-9940-B2616DF69B97}"/>
              </a:ext>
            </a:extLst>
          </p:cNvPr>
          <p:cNvPicPr/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0031" y="220944"/>
            <a:ext cx="832330" cy="1136424"/>
          </a:xfrm>
          <a:prstGeom prst="rect">
            <a:avLst/>
          </a:prstGeom>
          <a:noFill/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065DDAEB-A38C-4FE6-A406-BB57C91B3BBE}"/>
              </a:ext>
            </a:extLst>
          </p:cNvPr>
          <p:cNvSpPr txBox="1"/>
          <p:nvPr/>
        </p:nvSpPr>
        <p:spPr>
          <a:xfrm>
            <a:off x="4969947" y="194097"/>
            <a:ext cx="3475630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lo-LA" sz="1600" spc="300" dirty="0">
                <a:solidFill>
                  <a:schemeClr val="bg1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ມະຫາວິທະຍາໄລແຫ່ງຊາດ</a:t>
            </a:r>
          </a:p>
          <a:p>
            <a:pPr algn="ctr">
              <a:lnSpc>
                <a:spcPct val="150000"/>
              </a:lnSpc>
            </a:pPr>
            <a:r>
              <a:rPr lang="lo-LA" sz="1600" spc="300" dirty="0">
                <a:solidFill>
                  <a:schemeClr val="bg1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ຄະນະວິທະຍາສາດຄອມທຳມະຊາດ</a:t>
            </a:r>
            <a:r>
              <a:rPr lang="en-US" sz="1600" spc="300" dirty="0">
                <a:solidFill>
                  <a:schemeClr val="bg1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lo-LA" sz="1600" spc="300" dirty="0">
                <a:solidFill>
                  <a:schemeClr val="bg1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ພາກວິຊາວິທະຍາສາດຄອມພິວເຕີ</a:t>
            </a:r>
            <a:endParaRPr lang="en-LT" sz="1600" spc="300" dirty="0">
              <a:solidFill>
                <a:schemeClr val="bg1"/>
              </a:solidFill>
              <a:latin typeface="Noto Sans Lao" panose="020B0502040504020204" pitchFamily="34" charset="0"/>
              <a:cs typeface="Noto Sans Lao" panose="020B0502040504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D50C274-BC29-42D4-9325-6A97E048488B}"/>
              </a:ext>
            </a:extLst>
          </p:cNvPr>
          <p:cNvSpPr txBox="1"/>
          <p:nvPr/>
        </p:nvSpPr>
        <p:spPr>
          <a:xfrm>
            <a:off x="2968565" y="3002578"/>
            <a:ext cx="7608237" cy="16158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lo-LA" sz="2000" b="1" spc="300" dirty="0">
                <a:solidFill>
                  <a:schemeClr val="bg1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ລະບົບຈອງປີ້ລົດເມສາຍໃຕ້ອອນລາຍ</a:t>
            </a:r>
          </a:p>
          <a:p>
            <a:pPr>
              <a:lnSpc>
                <a:spcPct val="150000"/>
              </a:lnSpc>
            </a:pPr>
            <a:r>
              <a:rPr lang="en-US" sz="2400" b="1" spc="300" dirty="0">
                <a:solidFill>
                  <a:schemeClr val="bg1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Southern Bus Ticket Online Booking System</a:t>
            </a:r>
            <a:endParaRPr lang="en-LT" sz="2400" b="1" spc="300" dirty="0">
              <a:solidFill>
                <a:schemeClr val="bg1"/>
              </a:solidFill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LT" sz="2400" b="1" spc="300" dirty="0">
              <a:solidFill>
                <a:schemeClr val="bg1"/>
              </a:solidFill>
              <a:latin typeface="Phetsarath OT" panose="02000500000000000000" pitchFamily="2" charset="0"/>
              <a:cs typeface="Phetsarath OT" panose="02000500000000000000" pitchFamily="2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0BCB6E2-489E-4CBB-B537-73C2D700F8C0}"/>
              </a:ext>
            </a:extLst>
          </p:cNvPr>
          <p:cNvSpPr txBox="1"/>
          <p:nvPr/>
        </p:nvSpPr>
        <p:spPr>
          <a:xfrm>
            <a:off x="1684194" y="5225804"/>
            <a:ext cx="8676239" cy="1304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lo-LA" u="sng" dirty="0">
                <a:solidFill>
                  <a:schemeClr val="bg1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ນຳສະເໜີໂດຍ:</a:t>
            </a:r>
            <a:endParaRPr lang="en-US" spc="300" dirty="0">
              <a:solidFill>
                <a:schemeClr val="bg1"/>
              </a:solidFill>
              <a:latin typeface="Noto Sans Lao" panose="020B0502040504020204" pitchFamily="34" charset="0"/>
              <a:cs typeface="Noto Sans Lao" panose="020B0502040504020204" pitchFamily="34" charset="0"/>
            </a:endParaRPr>
          </a:p>
          <a:p>
            <a:pPr>
              <a:lnSpc>
                <a:spcPct val="150000"/>
              </a:lnSpc>
            </a:pPr>
            <a:r>
              <a:rPr lang="lo-LA" spc="300" dirty="0">
                <a:solidFill>
                  <a:schemeClr val="bg1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ທ້າວ</a:t>
            </a:r>
            <a:r>
              <a:rPr lang="en-US" spc="300" dirty="0">
                <a:solidFill>
                  <a:schemeClr val="bg1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 </a:t>
            </a:r>
            <a:r>
              <a:rPr lang="lo-LA" spc="300" dirty="0">
                <a:solidFill>
                  <a:schemeClr val="bg1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ມະໂນພອນ</a:t>
            </a:r>
            <a:r>
              <a:rPr lang="en-US" spc="300" dirty="0">
                <a:solidFill>
                  <a:schemeClr val="bg1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 </a:t>
            </a:r>
            <a:r>
              <a:rPr lang="lo-LA" spc="300" dirty="0">
                <a:solidFill>
                  <a:schemeClr val="bg1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ມະໂນກຸນ</a:t>
            </a:r>
            <a:r>
              <a:rPr lang="en-US" spc="300" dirty="0">
                <a:solidFill>
                  <a:schemeClr val="bg1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 </a:t>
            </a:r>
            <a:r>
              <a:rPr lang="lo-LA" spc="300" dirty="0">
                <a:solidFill>
                  <a:schemeClr val="bg1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 </a:t>
            </a:r>
            <a:r>
              <a:rPr lang="en-US" spc="300" dirty="0">
                <a:solidFill>
                  <a:schemeClr val="bg1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    </a:t>
            </a:r>
            <a:r>
              <a:rPr lang="en-US" spc="300" dirty="0">
                <a:solidFill>
                  <a:schemeClr val="bg1"/>
                </a:solidFill>
                <a:latin typeface="Saysettha OT" panose="020B0504020207020204" pitchFamily="34" charset="-34"/>
                <a:cs typeface="Saysettha OT" panose="020B0504020207020204" pitchFamily="34" charset="-34"/>
              </a:rPr>
              <a:t>| </a:t>
            </a:r>
            <a:r>
              <a:rPr lang="lo-LA" spc="300" dirty="0">
                <a:solidFill>
                  <a:schemeClr val="bg1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ລະຫັດນັກສຶກສາ</a:t>
            </a:r>
            <a:r>
              <a:rPr lang="lo-LA" spc="300" dirty="0">
                <a:solidFill>
                  <a:schemeClr val="bg1"/>
                </a:solidFill>
                <a:latin typeface="Saysettha OT" panose="020B0504020207020204" pitchFamily="34" charset="-34"/>
                <a:cs typeface="Saysettha OT" panose="020B0504020207020204" pitchFamily="34" charset="-34"/>
              </a:rPr>
              <a:t>:</a:t>
            </a:r>
            <a:r>
              <a:rPr lang="en-US" spc="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204N0002.19</a:t>
            </a:r>
            <a:endParaRPr lang="lo-LA" spc="300" dirty="0">
              <a:solidFill>
                <a:schemeClr val="bg1"/>
              </a:solidFill>
              <a:latin typeface="Times New Roman" panose="02020603050405020304" pitchFamily="18" charset="0"/>
              <a:cs typeface="Noto Sans Lao" panose="020B0502040504020204" pitchFamily="34" charset="0"/>
            </a:endParaRPr>
          </a:p>
          <a:p>
            <a:pPr>
              <a:lnSpc>
                <a:spcPct val="150000"/>
              </a:lnSpc>
            </a:pPr>
            <a:r>
              <a:rPr lang="lo-LA" spc="300" dirty="0">
                <a:solidFill>
                  <a:schemeClr val="bg1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ທ້າວ</a:t>
            </a:r>
            <a:r>
              <a:rPr lang="en-US" spc="300" dirty="0">
                <a:solidFill>
                  <a:schemeClr val="bg1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 </a:t>
            </a:r>
            <a:r>
              <a:rPr lang="lo-LA" spc="300" dirty="0">
                <a:solidFill>
                  <a:schemeClr val="bg1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ພອນຄຳ</a:t>
            </a:r>
            <a:r>
              <a:rPr lang="en-US" spc="300" dirty="0">
                <a:solidFill>
                  <a:schemeClr val="bg1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 </a:t>
            </a:r>
            <a:r>
              <a:rPr lang="lo-LA" spc="300" dirty="0">
                <a:solidFill>
                  <a:schemeClr val="bg1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ແກ້ວມະນີ</a:t>
            </a:r>
            <a:r>
              <a:rPr lang="lo-LA" spc="300" dirty="0">
                <a:solidFill>
                  <a:schemeClr val="bg1"/>
                </a:solidFill>
                <a:latin typeface="Saysettha OT" panose="020B0504020207020204" pitchFamily="34" charset="-34"/>
                <a:cs typeface="Saysettha OT" panose="020B0504020207020204" pitchFamily="34" charset="-34"/>
              </a:rPr>
              <a:t>	</a:t>
            </a:r>
            <a:r>
              <a:rPr lang="en-US" spc="300" dirty="0">
                <a:solidFill>
                  <a:schemeClr val="bg1"/>
                </a:solidFill>
                <a:latin typeface="Saysettha OT" panose="020B0504020207020204" pitchFamily="34" charset="-34"/>
                <a:cs typeface="Saysettha OT" panose="020B0504020207020204" pitchFamily="34" charset="-34"/>
              </a:rPr>
              <a:t>    |</a:t>
            </a:r>
            <a:r>
              <a:rPr lang="lo-LA" spc="300" dirty="0">
                <a:solidFill>
                  <a:schemeClr val="bg1"/>
                </a:solidFill>
                <a:latin typeface="Saysettha OT" panose="020B0504020207020204" pitchFamily="34" charset="-34"/>
                <a:cs typeface="Saysettha OT" panose="020B0504020207020204" pitchFamily="34" charset="-34"/>
              </a:rPr>
              <a:t> </a:t>
            </a:r>
            <a:r>
              <a:rPr lang="lo-LA" spc="300" dirty="0">
                <a:solidFill>
                  <a:schemeClr val="bg1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ລະຫັດນັກສຶກສາ</a:t>
            </a:r>
            <a:r>
              <a:rPr lang="lo-LA" spc="300" dirty="0">
                <a:solidFill>
                  <a:schemeClr val="bg1"/>
                </a:solidFill>
                <a:latin typeface="Saysettha OT" panose="020B0504020207020204" pitchFamily="34" charset="-34"/>
                <a:cs typeface="Saysettha OT" panose="020B0504020207020204" pitchFamily="34" charset="-34"/>
              </a:rPr>
              <a:t>:</a:t>
            </a:r>
            <a:r>
              <a:rPr lang="en-US" spc="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204N0025.19</a:t>
            </a:r>
            <a:endParaRPr lang="en-LT" sz="2000" spc="3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529EBAA-F424-4ACF-898F-C6AA08265B39}"/>
              </a:ext>
            </a:extLst>
          </p:cNvPr>
          <p:cNvSpPr txBox="1"/>
          <p:nvPr/>
        </p:nvSpPr>
        <p:spPr>
          <a:xfrm>
            <a:off x="1676473" y="1499203"/>
            <a:ext cx="10192421" cy="13311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lo-LA" sz="2800" b="1" spc="300" dirty="0">
                <a:solidFill>
                  <a:schemeClr val="bg1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ບົດໂຄງການຈົບຊັ້ນ</a:t>
            </a:r>
            <a:r>
              <a:rPr lang="en-US" sz="2800" b="1" spc="300" dirty="0">
                <a:solidFill>
                  <a:schemeClr val="bg1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 </a:t>
            </a:r>
            <a:r>
              <a:rPr lang="lo-LA" sz="2800" b="1" spc="300" dirty="0">
                <a:solidFill>
                  <a:schemeClr val="bg1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(ຕໍ່ເນື່ອງ) ລະດັບປະລິນຍາຕີວິທະຍາສາດ </a:t>
            </a:r>
          </a:p>
          <a:p>
            <a:pPr algn="ctr">
              <a:lnSpc>
                <a:spcPct val="150000"/>
              </a:lnSpc>
            </a:pPr>
            <a:r>
              <a:rPr lang="lo-LA" sz="2800" b="1" spc="300" dirty="0">
                <a:solidFill>
                  <a:schemeClr val="bg1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ສາຂາ ວິທະຍາສາດຄອມພິວເຕີ</a:t>
            </a:r>
            <a:endParaRPr lang="en-LT" sz="2800" b="1" spc="300" dirty="0">
              <a:solidFill>
                <a:schemeClr val="bg1"/>
              </a:solidFill>
              <a:latin typeface="Noto Sans Lao" panose="020B0502040504020204" pitchFamily="34" charset="0"/>
              <a:cs typeface="Noto Sans Lao" panose="020B0502040504020204" pitchFamily="34" charset="0"/>
            </a:endParaRPr>
          </a:p>
        </p:txBody>
      </p:sp>
      <p:pic>
        <p:nvPicPr>
          <p:cNvPr id="31" name="Picture 30" descr="NUOL LOGO">
            <a:extLst>
              <a:ext uri="{FF2B5EF4-FFF2-40B4-BE49-F238E27FC236}">
                <a16:creationId xmlns:a16="http://schemas.microsoft.com/office/drawing/2014/main" id="{352EFB0E-0FF5-416B-8734-A35D91E6F819}"/>
              </a:ext>
            </a:extLst>
          </p:cNvPr>
          <p:cNvPicPr/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4550" y="220944"/>
            <a:ext cx="832330" cy="1136424"/>
          </a:xfrm>
          <a:prstGeom prst="rect">
            <a:avLst/>
          </a:prstGeom>
          <a:noFill/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11D2D8C7-FC5B-4C8D-859F-4103EA0C9475}"/>
              </a:ext>
            </a:extLst>
          </p:cNvPr>
          <p:cNvSpPr txBox="1"/>
          <p:nvPr/>
        </p:nvSpPr>
        <p:spPr>
          <a:xfrm>
            <a:off x="3615739" y="4230612"/>
            <a:ext cx="5420106" cy="977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457200">
              <a:lnSpc>
                <a:spcPct val="150000"/>
              </a:lnSpc>
              <a:spcAft>
                <a:spcPts val="0"/>
              </a:spcAft>
            </a:pPr>
            <a:r>
              <a:rPr lang="lo-LA" sz="20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ea typeface="Calibri" panose="020F0502020204030204" pitchFamily="34" charset="0"/>
                <a:cs typeface="Noto Sans Lao" panose="020B0502040504020204" pitchFamily="34" charset="0"/>
              </a:rPr>
              <a:t>ອາຈານຜູ້ນຳພາ</a:t>
            </a:r>
            <a:r>
              <a:rPr lang="en-US" sz="20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ea typeface="Calibri" panose="020F0502020204030204" pitchFamily="34" charset="0"/>
                <a:cs typeface="Noto Sans Lao" panose="020B0502040504020204" pitchFamily="34" charset="0"/>
              </a:rPr>
              <a:t>  </a:t>
            </a:r>
            <a:r>
              <a:rPr lang="lo-LA" sz="20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ea typeface="Calibri" panose="020F0502020204030204" pitchFamily="34" charset="0"/>
                <a:cs typeface="Noto Sans Lao" panose="020B0502040504020204" pitchFamily="34" charset="0"/>
              </a:rPr>
              <a:t>:</a:t>
            </a:r>
            <a:r>
              <a:rPr lang="en-US" sz="20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ea typeface="Calibri" panose="020F0502020204030204" pitchFamily="34" charset="0"/>
                <a:cs typeface="Noto Sans Lao" panose="020B0502040504020204" pitchFamily="34" charset="0"/>
              </a:rPr>
              <a:t> </a:t>
            </a:r>
            <a:r>
              <a:rPr lang="lo-LA" sz="20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ອຈ. ປທ. ມູນພິນ ພອນປັນຍາ</a:t>
            </a:r>
          </a:p>
          <a:p>
            <a:pPr marL="457200" indent="457200">
              <a:lnSpc>
                <a:spcPct val="150000"/>
              </a:lnSpc>
              <a:spcAft>
                <a:spcPts val="0"/>
              </a:spcAft>
            </a:pPr>
            <a:r>
              <a:rPr lang="lo-LA" sz="20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ຊ່ວຍນຳພາໂດຍ :</a:t>
            </a:r>
            <a:r>
              <a:rPr lang="en-US" sz="20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 </a:t>
            </a:r>
            <a:r>
              <a:rPr lang="lo-LA" sz="20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ຊອ.ປທ ອໍລະດີ ຄຳມະນີວົງ </a:t>
            </a:r>
            <a:endParaRPr lang="en-US" sz="20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Lao" panose="020B0502040504020204" pitchFamily="34" charset="0"/>
              <a:ea typeface="Calibri" panose="020F0502020204030204" pitchFamily="34" charset="0"/>
              <a:cs typeface="Noto Sans Lao" panose="020B050204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08915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  <p:bldP spid="32" grpId="0"/>
      <p:bldP spid="33" grpId="0"/>
      <p:bldP spid="3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92D37F93-39B0-4F4E-BEF6-CD19B2F25EFC}"/>
              </a:ext>
            </a:extLst>
          </p:cNvPr>
          <p:cNvGrpSpPr/>
          <p:nvPr/>
        </p:nvGrpSpPr>
        <p:grpSpPr>
          <a:xfrm>
            <a:off x="-842559" y="494367"/>
            <a:ext cx="827568" cy="828000"/>
            <a:chOff x="-842559" y="468160"/>
            <a:chExt cx="827568" cy="828000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714A7735-60E6-5A45-A4B5-47F34D8DE5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6816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27" name="Graphic 26" descr="Lightbulb">
              <a:extLst>
                <a:ext uri="{FF2B5EF4-FFF2-40B4-BE49-F238E27FC236}">
                  <a16:creationId xmlns:a16="http://schemas.microsoft.com/office/drawing/2014/main" id="{ABC37FC0-01B6-724C-9974-E641A2CDB0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-780293" y="530642"/>
              <a:ext cx="703036" cy="703036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C82E1FA-BF29-C84B-A1CE-1C4BC01B4144}"/>
              </a:ext>
            </a:extLst>
          </p:cNvPr>
          <p:cNvGrpSpPr/>
          <p:nvPr/>
        </p:nvGrpSpPr>
        <p:grpSpPr>
          <a:xfrm>
            <a:off x="-842559" y="1741580"/>
            <a:ext cx="827568" cy="828000"/>
            <a:chOff x="-842559" y="1741580"/>
            <a:chExt cx="827568" cy="828000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135F47C7-CC9D-6E4E-8F0D-42D840139C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174158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0" name="Graphic 29" descr="Upward trend">
              <a:extLst>
                <a:ext uri="{FF2B5EF4-FFF2-40B4-BE49-F238E27FC236}">
                  <a16:creationId xmlns:a16="http://schemas.microsoft.com/office/drawing/2014/main" id="{DE552747-4107-DB4A-84C0-6B26C68E78B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734943" y="1849412"/>
              <a:ext cx="612336" cy="612336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66C0A95-035B-A240-A97F-000AF3833F50}"/>
              </a:ext>
            </a:extLst>
          </p:cNvPr>
          <p:cNvGrpSpPr/>
          <p:nvPr/>
        </p:nvGrpSpPr>
        <p:grpSpPr>
          <a:xfrm>
            <a:off x="-842559" y="4288420"/>
            <a:ext cx="827568" cy="828000"/>
            <a:chOff x="-842559" y="4288420"/>
            <a:chExt cx="827568" cy="828000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765FC6E6-F818-204F-9C83-D4B41FD06DD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28842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3" name="Graphic 32" descr="Single gear">
              <a:extLst>
                <a:ext uri="{FF2B5EF4-FFF2-40B4-BE49-F238E27FC236}">
                  <a16:creationId xmlns:a16="http://schemas.microsoft.com/office/drawing/2014/main" id="{177CD30B-4A7F-7449-A353-7D7C0785AC3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780293" y="4363185"/>
              <a:ext cx="724649" cy="724649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4DDCBC1-263E-6046-B918-E716B0BA21A0}"/>
              </a:ext>
            </a:extLst>
          </p:cNvPr>
          <p:cNvGrpSpPr/>
          <p:nvPr/>
        </p:nvGrpSpPr>
        <p:grpSpPr>
          <a:xfrm>
            <a:off x="866458" y="5561840"/>
            <a:ext cx="827568" cy="828000"/>
            <a:chOff x="-842559" y="5561839"/>
            <a:chExt cx="827568" cy="828000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9885C5E1-EA20-F948-94E2-D0509EDD80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5561839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6" name="Graphic 35" descr="Users">
              <a:extLst>
                <a:ext uri="{FF2B5EF4-FFF2-40B4-BE49-F238E27FC236}">
                  <a16:creationId xmlns:a16="http://schemas.microsoft.com/office/drawing/2014/main" id="{216C4879-5CCC-A24F-9805-D98864A383D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777564" y="5614879"/>
              <a:ext cx="721920" cy="721920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77D2DA6-C905-9841-B8F9-EE811590B2DC}"/>
              </a:ext>
            </a:extLst>
          </p:cNvPr>
          <p:cNvGrpSpPr/>
          <p:nvPr/>
        </p:nvGrpSpPr>
        <p:grpSpPr>
          <a:xfrm>
            <a:off x="-842559" y="3015000"/>
            <a:ext cx="827568" cy="828000"/>
            <a:chOff x="-837416" y="3015000"/>
            <a:chExt cx="827568" cy="828000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869C037A-F1E1-D142-A24D-72F457CD569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37416" y="301500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9" name="Graphic 38" descr="Coffee">
              <a:extLst>
                <a:ext uri="{FF2B5EF4-FFF2-40B4-BE49-F238E27FC236}">
                  <a16:creationId xmlns:a16="http://schemas.microsoft.com/office/drawing/2014/main" id="{9D5AEAE1-3F37-7941-A462-30051C5B4E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-698172" y="3065465"/>
              <a:ext cx="620915" cy="620915"/>
            </a:xfrm>
            <a:prstGeom prst="rect">
              <a:avLst/>
            </a:prstGeom>
          </p:spPr>
        </p:pic>
      </p:grpSp>
      <p:sp>
        <p:nvSpPr>
          <p:cNvPr id="40" name="Freeform 39">
            <a:extLst>
              <a:ext uri="{FF2B5EF4-FFF2-40B4-BE49-F238E27FC236}">
                <a16:creationId xmlns:a16="http://schemas.microsoft.com/office/drawing/2014/main" id="{098E8DDA-9A8C-484E-8557-66FEB1E316C9}"/>
              </a:ext>
            </a:extLst>
          </p:cNvPr>
          <p:cNvSpPr/>
          <p:nvPr/>
        </p:nvSpPr>
        <p:spPr>
          <a:xfrm>
            <a:off x="0" y="-5987562"/>
            <a:ext cx="1280242" cy="23926799"/>
          </a:xfrm>
          <a:custGeom>
            <a:avLst/>
            <a:gdLst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7" fmla="*/ 1280160 w 1280160"/>
              <a:gd name="connsiteY7" fmla="*/ 0 h 23926799"/>
              <a:gd name="connsiteX0" fmla="*/ 1280160 w 1280182"/>
              <a:gd name="connsiteY0" fmla="*/ 0 h 23926799"/>
              <a:gd name="connsiteX1" fmla="*/ 1280160 w 1280182"/>
              <a:gd name="connsiteY1" fmla="*/ 11137327 h 23926799"/>
              <a:gd name="connsiteX2" fmla="*/ 659246 w 1280182"/>
              <a:gd name="connsiteY2" fmla="*/ 11963399 h 23926799"/>
              <a:gd name="connsiteX3" fmla="*/ 1280160 w 1280182"/>
              <a:gd name="connsiteY3" fmla="*/ 12789472 h 23926799"/>
              <a:gd name="connsiteX4" fmla="*/ 1280160 w 1280182"/>
              <a:gd name="connsiteY4" fmla="*/ 23926799 h 23926799"/>
              <a:gd name="connsiteX5" fmla="*/ 0 w 1280182"/>
              <a:gd name="connsiteY5" fmla="*/ 23926799 h 23926799"/>
              <a:gd name="connsiteX6" fmla="*/ 0 w 1280182"/>
              <a:gd name="connsiteY6" fmla="*/ 0 h 23926799"/>
              <a:gd name="connsiteX7" fmla="*/ 1280160 w 1280182"/>
              <a:gd name="connsiteY7" fmla="*/ 0 h 23926799"/>
              <a:gd name="connsiteX0" fmla="*/ 1280160 w 1280231"/>
              <a:gd name="connsiteY0" fmla="*/ 0 h 23926799"/>
              <a:gd name="connsiteX1" fmla="*/ 1280160 w 1280231"/>
              <a:gd name="connsiteY1" fmla="*/ 11137327 h 23926799"/>
              <a:gd name="connsiteX2" fmla="*/ 659246 w 1280231"/>
              <a:gd name="connsiteY2" fmla="*/ 11963399 h 23926799"/>
              <a:gd name="connsiteX3" fmla="*/ 1280160 w 1280231"/>
              <a:gd name="connsiteY3" fmla="*/ 12789472 h 23926799"/>
              <a:gd name="connsiteX4" fmla="*/ 1280160 w 1280231"/>
              <a:gd name="connsiteY4" fmla="*/ 23926799 h 23926799"/>
              <a:gd name="connsiteX5" fmla="*/ 0 w 1280231"/>
              <a:gd name="connsiteY5" fmla="*/ 23926799 h 23926799"/>
              <a:gd name="connsiteX6" fmla="*/ 0 w 1280231"/>
              <a:gd name="connsiteY6" fmla="*/ 0 h 23926799"/>
              <a:gd name="connsiteX7" fmla="*/ 1280160 w 128023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2"/>
              <a:gd name="connsiteY0" fmla="*/ 0 h 23926799"/>
              <a:gd name="connsiteX1" fmla="*/ 1280160 w 1280242"/>
              <a:gd name="connsiteY1" fmla="*/ 11137327 h 23926799"/>
              <a:gd name="connsiteX2" fmla="*/ 742373 w 1280242"/>
              <a:gd name="connsiteY2" fmla="*/ 11966863 h 23926799"/>
              <a:gd name="connsiteX3" fmla="*/ 1280160 w 1280242"/>
              <a:gd name="connsiteY3" fmla="*/ 12789472 h 23926799"/>
              <a:gd name="connsiteX4" fmla="*/ 1280160 w 1280242"/>
              <a:gd name="connsiteY4" fmla="*/ 23926799 h 23926799"/>
              <a:gd name="connsiteX5" fmla="*/ 0 w 1280242"/>
              <a:gd name="connsiteY5" fmla="*/ 23926799 h 23926799"/>
              <a:gd name="connsiteX6" fmla="*/ 0 w 1280242"/>
              <a:gd name="connsiteY6" fmla="*/ 0 h 23926799"/>
              <a:gd name="connsiteX7" fmla="*/ 1280160 w 1280242"/>
              <a:gd name="connsiteY7" fmla="*/ 0 h 23926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80242" h="23926799">
                <a:moveTo>
                  <a:pt x="1280160" y="0"/>
                </a:moveTo>
                <a:lnTo>
                  <a:pt x="1280160" y="11137327"/>
                </a:lnTo>
                <a:cubicBezTo>
                  <a:pt x="1287934" y="11540842"/>
                  <a:pt x="743219" y="11525247"/>
                  <a:pt x="742373" y="11966863"/>
                </a:cubicBezTo>
                <a:cubicBezTo>
                  <a:pt x="741527" y="12408479"/>
                  <a:pt x="1284472" y="12396353"/>
                  <a:pt x="1280160" y="12789472"/>
                </a:cubicBezTo>
                <a:lnTo>
                  <a:pt x="1280160" y="23926799"/>
                </a:lnTo>
                <a:lnTo>
                  <a:pt x="0" y="23926799"/>
                </a:lnTo>
                <a:lnTo>
                  <a:pt x="0" y="0"/>
                </a:lnTo>
                <a:lnTo>
                  <a:pt x="128016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LT"/>
          </a:p>
        </p:txBody>
      </p:sp>
      <p:pic>
        <p:nvPicPr>
          <p:cNvPr id="41" name="Graphic 40" descr="Lightbulb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312EB5C-7071-F74A-BF1D-1BD63290B4F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77756" y="530641"/>
            <a:ext cx="703036" cy="703036"/>
          </a:xfrm>
          <a:prstGeom prst="rect">
            <a:avLst/>
          </a:prstGeom>
        </p:spPr>
      </p:pic>
      <p:pic>
        <p:nvPicPr>
          <p:cNvPr id="42" name="Graphic 41" descr="Upward trend">
            <a:hlinkClick r:id="rId15" action="ppaction://hlinksldjump"/>
            <a:extLst>
              <a:ext uri="{FF2B5EF4-FFF2-40B4-BE49-F238E27FC236}">
                <a16:creationId xmlns:a16="http://schemas.microsoft.com/office/drawing/2014/main" id="{995DB691-ACC1-2C4F-8852-0A1EFAFA6BC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23106" y="1849411"/>
            <a:ext cx="612336" cy="612336"/>
          </a:xfrm>
          <a:prstGeom prst="rect">
            <a:avLst/>
          </a:prstGeom>
        </p:spPr>
      </p:pic>
      <p:pic>
        <p:nvPicPr>
          <p:cNvPr id="43" name="Graphic 42" descr="Coffee">
            <a:hlinkClick r:id="rId18" action="ppaction://hlinksldjump"/>
            <a:extLst>
              <a:ext uri="{FF2B5EF4-FFF2-40B4-BE49-F238E27FC236}">
                <a16:creationId xmlns:a16="http://schemas.microsoft.com/office/drawing/2014/main" id="{CBB0FFCD-B74D-5447-A402-597DAA5AFFB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59877" y="3065464"/>
            <a:ext cx="620915" cy="620915"/>
          </a:xfrm>
          <a:prstGeom prst="rect">
            <a:avLst/>
          </a:prstGeom>
        </p:spPr>
      </p:pic>
      <p:pic>
        <p:nvPicPr>
          <p:cNvPr id="44" name="Graphic 43" descr="Single gear">
            <a:hlinkClick r:id="rId21" action="ppaction://hlinksldjump"/>
            <a:extLst>
              <a:ext uri="{FF2B5EF4-FFF2-40B4-BE49-F238E27FC236}">
                <a16:creationId xmlns:a16="http://schemas.microsoft.com/office/drawing/2014/main" id="{B155C3AF-F79B-5E43-8335-0882A53312BB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77756" y="4363184"/>
            <a:ext cx="724649" cy="724649"/>
          </a:xfrm>
          <a:prstGeom prst="rect">
            <a:avLst/>
          </a:prstGeom>
        </p:spPr>
      </p:pic>
      <p:pic>
        <p:nvPicPr>
          <p:cNvPr id="45" name="Graphic 44" descr="Users">
            <a:hlinkClick r:id="rId24" action="ppaction://hlinksldjump"/>
            <a:extLst>
              <a:ext uri="{FF2B5EF4-FFF2-40B4-BE49-F238E27FC236}">
                <a16:creationId xmlns:a16="http://schemas.microsoft.com/office/drawing/2014/main" id="{923E9E60-3788-D043-B41E-90194CA0681E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80485" y="5614878"/>
            <a:ext cx="721920" cy="721920"/>
          </a:xfrm>
          <a:prstGeom prst="rect">
            <a:avLst/>
          </a:prstGeom>
        </p:spPr>
      </p:pic>
      <p:sp>
        <p:nvSpPr>
          <p:cNvPr id="46" name="Oval 45">
            <a:extLst>
              <a:ext uri="{FF2B5EF4-FFF2-40B4-BE49-F238E27FC236}">
                <a16:creationId xmlns:a16="http://schemas.microsoft.com/office/drawing/2014/main" id="{DE6EC189-DA80-4756-A047-E93167FB390F}"/>
              </a:ext>
            </a:extLst>
          </p:cNvPr>
          <p:cNvSpPr/>
          <p:nvPr/>
        </p:nvSpPr>
        <p:spPr>
          <a:xfrm>
            <a:off x="3359543" y="2856994"/>
            <a:ext cx="1019932" cy="918084"/>
          </a:xfrm>
          <a:prstGeom prst="ellipse">
            <a:avLst/>
          </a:prstGeom>
          <a:solidFill>
            <a:srgbClr val="FFD266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lo-LA" sz="4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en-US" sz="48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18C447D-911C-4426-871C-731B1704636B}"/>
              </a:ext>
            </a:extLst>
          </p:cNvPr>
          <p:cNvSpPr txBox="1"/>
          <p:nvPr/>
        </p:nvSpPr>
        <p:spPr>
          <a:xfrm>
            <a:off x="4303274" y="3002279"/>
            <a:ext cx="63854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lo-LA" sz="4000" b="1" dirty="0">
                <a:solidFill>
                  <a:srgbClr val="FFC000"/>
                </a:solidFill>
                <a:latin typeface="Noto Sans Lao" panose="020B0502040504020204" pitchFamily="34" charset="0"/>
                <a:ea typeface="Calibri" panose="020F0502020204030204" pitchFamily="34" charset="0"/>
                <a:cs typeface="Noto Sans Lao" panose="020B0502040504020204" pitchFamily="34" charset="0"/>
              </a:rPr>
              <a:t>ຜົນທີ່ໄດ້ຮັບຈາກ</a:t>
            </a:r>
            <a:r>
              <a:rPr lang="lo-LA" sz="40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ໂຄງການ.</a:t>
            </a:r>
            <a:endParaRPr lang="en-LT" sz="4000" b="1" spc="300" dirty="0">
              <a:solidFill>
                <a:srgbClr val="FFC000"/>
              </a:solidFill>
              <a:latin typeface="Noto Sans Lao" panose="020B0502040504020204" pitchFamily="34" charset="0"/>
              <a:cs typeface="Noto Sans Lao" panose="020B0502040504020204" pitchFamily="34" charset="0"/>
            </a:endParaRP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52C67ED6-E290-4737-9E98-A380C2F7B696}"/>
              </a:ext>
            </a:extLst>
          </p:cNvPr>
          <p:cNvCxnSpPr>
            <a:cxnSpLocks/>
          </p:cNvCxnSpPr>
          <p:nvPr/>
        </p:nvCxnSpPr>
        <p:spPr>
          <a:xfrm>
            <a:off x="4648200" y="3746002"/>
            <a:ext cx="5562600" cy="3676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291D278E-C213-4DA3-969C-4C84ED434E09}"/>
              </a:ext>
            </a:extLst>
          </p:cNvPr>
          <p:cNvSpPr txBox="1"/>
          <p:nvPr/>
        </p:nvSpPr>
        <p:spPr>
          <a:xfrm>
            <a:off x="1268775" y="6437140"/>
            <a:ext cx="10923225" cy="400110"/>
          </a:xfrm>
          <a:prstGeom prst="rect">
            <a:avLst/>
          </a:prstGeom>
          <a:gradFill>
            <a:gsLst>
              <a:gs pos="100000">
                <a:schemeClr val="tx2">
                  <a:lumMod val="50000"/>
                  <a:lumOff val="50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</a:gsLst>
            <a:lin ang="5400000" scaled="1"/>
          </a:gradFill>
          <a:ln>
            <a:noFill/>
          </a:ln>
          <a:effectLst>
            <a:glow>
              <a:schemeClr val="accent1">
                <a:alpha val="40000"/>
              </a:schemeClr>
            </a:glow>
            <a:reflection stA="99000" endPos="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 </a:t>
            </a:r>
            <a:r>
              <a:rPr lang="lo-LA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ຫົວຂໍ້: </a:t>
            </a:r>
            <a:r>
              <a:rPr lang="en-US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“ </a:t>
            </a:r>
            <a:r>
              <a:rPr lang="lo-LA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ລະບົບຈອງປີ້ລົດເມສາຍໃຕ້ອອນລາຍ</a:t>
            </a:r>
            <a:r>
              <a:rPr lang="en-US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”</a:t>
            </a:r>
            <a:r>
              <a:rPr lang="lo-LA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		 									ສົກສຶກສາ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2020-2021</a:t>
            </a:r>
            <a:endParaRPr lang="en-US" sz="2000" spc="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Lao" panose="020B0502040504020204" pitchFamily="34" charset="0"/>
              <a:cs typeface="Noto Sans Lao" panose="020B0502040504020204" pitchFamily="34" charset="0"/>
            </a:endParaRP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2FD52499-D122-4041-9B79-9B12E4E6A3F2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5694108" y="4031639"/>
            <a:ext cx="2084026" cy="2084026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8B0BF386-6482-4E31-A620-01CD81804E3D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9798397" y="318350"/>
            <a:ext cx="2532060" cy="178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3466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4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92D37F93-39B0-4F4E-BEF6-CD19B2F25EFC}"/>
              </a:ext>
            </a:extLst>
          </p:cNvPr>
          <p:cNvGrpSpPr/>
          <p:nvPr/>
        </p:nvGrpSpPr>
        <p:grpSpPr>
          <a:xfrm>
            <a:off x="-842559" y="494367"/>
            <a:ext cx="827568" cy="828000"/>
            <a:chOff x="-842559" y="468160"/>
            <a:chExt cx="827568" cy="828000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714A7735-60E6-5A45-A4B5-47F34D8DE5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6816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27" name="Graphic 26" descr="Lightbulb">
              <a:extLst>
                <a:ext uri="{FF2B5EF4-FFF2-40B4-BE49-F238E27FC236}">
                  <a16:creationId xmlns:a16="http://schemas.microsoft.com/office/drawing/2014/main" id="{ABC37FC0-01B6-724C-9974-E641A2CDB0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-780293" y="530642"/>
              <a:ext cx="703036" cy="703036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C82E1FA-BF29-C84B-A1CE-1C4BC01B4144}"/>
              </a:ext>
            </a:extLst>
          </p:cNvPr>
          <p:cNvGrpSpPr/>
          <p:nvPr/>
        </p:nvGrpSpPr>
        <p:grpSpPr>
          <a:xfrm>
            <a:off x="-842559" y="1741580"/>
            <a:ext cx="827568" cy="828000"/>
            <a:chOff x="-842559" y="1741580"/>
            <a:chExt cx="827568" cy="828000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135F47C7-CC9D-6E4E-8F0D-42D840139C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174158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0" name="Graphic 29" descr="Upward trend">
              <a:extLst>
                <a:ext uri="{FF2B5EF4-FFF2-40B4-BE49-F238E27FC236}">
                  <a16:creationId xmlns:a16="http://schemas.microsoft.com/office/drawing/2014/main" id="{DE552747-4107-DB4A-84C0-6B26C68E78B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734943" y="1849412"/>
              <a:ext cx="612336" cy="612336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66C0A95-035B-A240-A97F-000AF3833F50}"/>
              </a:ext>
            </a:extLst>
          </p:cNvPr>
          <p:cNvGrpSpPr/>
          <p:nvPr/>
        </p:nvGrpSpPr>
        <p:grpSpPr>
          <a:xfrm>
            <a:off x="-842559" y="4288420"/>
            <a:ext cx="827568" cy="828000"/>
            <a:chOff x="-842559" y="4288420"/>
            <a:chExt cx="827568" cy="828000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765FC6E6-F818-204F-9C83-D4B41FD06DD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28842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3" name="Graphic 32" descr="Single gear">
              <a:extLst>
                <a:ext uri="{FF2B5EF4-FFF2-40B4-BE49-F238E27FC236}">
                  <a16:creationId xmlns:a16="http://schemas.microsoft.com/office/drawing/2014/main" id="{177CD30B-4A7F-7449-A353-7D7C0785AC3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780293" y="4363185"/>
              <a:ext cx="724649" cy="724649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4DDCBC1-263E-6046-B918-E716B0BA21A0}"/>
              </a:ext>
            </a:extLst>
          </p:cNvPr>
          <p:cNvGrpSpPr/>
          <p:nvPr/>
        </p:nvGrpSpPr>
        <p:grpSpPr>
          <a:xfrm>
            <a:off x="866458" y="5561840"/>
            <a:ext cx="827568" cy="828000"/>
            <a:chOff x="-842559" y="5561839"/>
            <a:chExt cx="827568" cy="828000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9885C5E1-EA20-F948-94E2-D0509EDD80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5561839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6" name="Graphic 35" descr="Users">
              <a:extLst>
                <a:ext uri="{FF2B5EF4-FFF2-40B4-BE49-F238E27FC236}">
                  <a16:creationId xmlns:a16="http://schemas.microsoft.com/office/drawing/2014/main" id="{216C4879-5CCC-A24F-9805-D98864A383D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777564" y="5614879"/>
              <a:ext cx="721920" cy="721920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77D2DA6-C905-9841-B8F9-EE811590B2DC}"/>
              </a:ext>
            </a:extLst>
          </p:cNvPr>
          <p:cNvGrpSpPr/>
          <p:nvPr/>
        </p:nvGrpSpPr>
        <p:grpSpPr>
          <a:xfrm>
            <a:off x="-842559" y="3015000"/>
            <a:ext cx="827568" cy="828000"/>
            <a:chOff x="-837416" y="3015000"/>
            <a:chExt cx="827568" cy="828000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869C037A-F1E1-D142-A24D-72F457CD569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37416" y="301500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9" name="Graphic 38" descr="Coffee">
              <a:extLst>
                <a:ext uri="{FF2B5EF4-FFF2-40B4-BE49-F238E27FC236}">
                  <a16:creationId xmlns:a16="http://schemas.microsoft.com/office/drawing/2014/main" id="{9D5AEAE1-3F37-7941-A462-30051C5B4E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-698172" y="3065465"/>
              <a:ext cx="620915" cy="620915"/>
            </a:xfrm>
            <a:prstGeom prst="rect">
              <a:avLst/>
            </a:prstGeom>
          </p:spPr>
        </p:pic>
      </p:grpSp>
      <p:sp>
        <p:nvSpPr>
          <p:cNvPr id="40" name="Freeform 39">
            <a:extLst>
              <a:ext uri="{FF2B5EF4-FFF2-40B4-BE49-F238E27FC236}">
                <a16:creationId xmlns:a16="http://schemas.microsoft.com/office/drawing/2014/main" id="{098E8DDA-9A8C-484E-8557-66FEB1E316C9}"/>
              </a:ext>
            </a:extLst>
          </p:cNvPr>
          <p:cNvSpPr/>
          <p:nvPr/>
        </p:nvSpPr>
        <p:spPr>
          <a:xfrm>
            <a:off x="0" y="-5987562"/>
            <a:ext cx="1280242" cy="23926799"/>
          </a:xfrm>
          <a:custGeom>
            <a:avLst/>
            <a:gdLst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7" fmla="*/ 1280160 w 1280160"/>
              <a:gd name="connsiteY7" fmla="*/ 0 h 23926799"/>
              <a:gd name="connsiteX0" fmla="*/ 1280160 w 1280182"/>
              <a:gd name="connsiteY0" fmla="*/ 0 h 23926799"/>
              <a:gd name="connsiteX1" fmla="*/ 1280160 w 1280182"/>
              <a:gd name="connsiteY1" fmla="*/ 11137327 h 23926799"/>
              <a:gd name="connsiteX2" fmla="*/ 659246 w 1280182"/>
              <a:gd name="connsiteY2" fmla="*/ 11963399 h 23926799"/>
              <a:gd name="connsiteX3" fmla="*/ 1280160 w 1280182"/>
              <a:gd name="connsiteY3" fmla="*/ 12789472 h 23926799"/>
              <a:gd name="connsiteX4" fmla="*/ 1280160 w 1280182"/>
              <a:gd name="connsiteY4" fmla="*/ 23926799 h 23926799"/>
              <a:gd name="connsiteX5" fmla="*/ 0 w 1280182"/>
              <a:gd name="connsiteY5" fmla="*/ 23926799 h 23926799"/>
              <a:gd name="connsiteX6" fmla="*/ 0 w 1280182"/>
              <a:gd name="connsiteY6" fmla="*/ 0 h 23926799"/>
              <a:gd name="connsiteX7" fmla="*/ 1280160 w 1280182"/>
              <a:gd name="connsiteY7" fmla="*/ 0 h 23926799"/>
              <a:gd name="connsiteX0" fmla="*/ 1280160 w 1280231"/>
              <a:gd name="connsiteY0" fmla="*/ 0 h 23926799"/>
              <a:gd name="connsiteX1" fmla="*/ 1280160 w 1280231"/>
              <a:gd name="connsiteY1" fmla="*/ 11137327 h 23926799"/>
              <a:gd name="connsiteX2" fmla="*/ 659246 w 1280231"/>
              <a:gd name="connsiteY2" fmla="*/ 11963399 h 23926799"/>
              <a:gd name="connsiteX3" fmla="*/ 1280160 w 1280231"/>
              <a:gd name="connsiteY3" fmla="*/ 12789472 h 23926799"/>
              <a:gd name="connsiteX4" fmla="*/ 1280160 w 1280231"/>
              <a:gd name="connsiteY4" fmla="*/ 23926799 h 23926799"/>
              <a:gd name="connsiteX5" fmla="*/ 0 w 1280231"/>
              <a:gd name="connsiteY5" fmla="*/ 23926799 h 23926799"/>
              <a:gd name="connsiteX6" fmla="*/ 0 w 1280231"/>
              <a:gd name="connsiteY6" fmla="*/ 0 h 23926799"/>
              <a:gd name="connsiteX7" fmla="*/ 1280160 w 128023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2"/>
              <a:gd name="connsiteY0" fmla="*/ 0 h 23926799"/>
              <a:gd name="connsiteX1" fmla="*/ 1280160 w 1280242"/>
              <a:gd name="connsiteY1" fmla="*/ 11137327 h 23926799"/>
              <a:gd name="connsiteX2" fmla="*/ 742373 w 1280242"/>
              <a:gd name="connsiteY2" fmla="*/ 11966863 h 23926799"/>
              <a:gd name="connsiteX3" fmla="*/ 1280160 w 1280242"/>
              <a:gd name="connsiteY3" fmla="*/ 12789472 h 23926799"/>
              <a:gd name="connsiteX4" fmla="*/ 1280160 w 1280242"/>
              <a:gd name="connsiteY4" fmla="*/ 23926799 h 23926799"/>
              <a:gd name="connsiteX5" fmla="*/ 0 w 1280242"/>
              <a:gd name="connsiteY5" fmla="*/ 23926799 h 23926799"/>
              <a:gd name="connsiteX6" fmla="*/ 0 w 1280242"/>
              <a:gd name="connsiteY6" fmla="*/ 0 h 23926799"/>
              <a:gd name="connsiteX7" fmla="*/ 1280160 w 1280242"/>
              <a:gd name="connsiteY7" fmla="*/ 0 h 23926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80242" h="23926799">
                <a:moveTo>
                  <a:pt x="1280160" y="0"/>
                </a:moveTo>
                <a:lnTo>
                  <a:pt x="1280160" y="11137327"/>
                </a:lnTo>
                <a:cubicBezTo>
                  <a:pt x="1287934" y="11540842"/>
                  <a:pt x="743219" y="11525247"/>
                  <a:pt x="742373" y="11966863"/>
                </a:cubicBezTo>
                <a:cubicBezTo>
                  <a:pt x="741527" y="12408479"/>
                  <a:pt x="1284472" y="12396353"/>
                  <a:pt x="1280160" y="12789472"/>
                </a:cubicBezTo>
                <a:lnTo>
                  <a:pt x="1280160" y="23926799"/>
                </a:lnTo>
                <a:lnTo>
                  <a:pt x="0" y="23926799"/>
                </a:lnTo>
                <a:lnTo>
                  <a:pt x="0" y="0"/>
                </a:lnTo>
                <a:lnTo>
                  <a:pt x="128016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LT"/>
          </a:p>
        </p:txBody>
      </p:sp>
      <p:pic>
        <p:nvPicPr>
          <p:cNvPr id="41" name="Graphic 40" descr="Lightbulb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312EB5C-7071-F74A-BF1D-1BD63290B4F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77756" y="530641"/>
            <a:ext cx="703036" cy="703036"/>
          </a:xfrm>
          <a:prstGeom prst="rect">
            <a:avLst/>
          </a:prstGeom>
        </p:spPr>
      </p:pic>
      <p:pic>
        <p:nvPicPr>
          <p:cNvPr id="42" name="Graphic 41" descr="Upward trend">
            <a:hlinkClick r:id="rId15" action="ppaction://hlinksldjump"/>
            <a:extLst>
              <a:ext uri="{FF2B5EF4-FFF2-40B4-BE49-F238E27FC236}">
                <a16:creationId xmlns:a16="http://schemas.microsoft.com/office/drawing/2014/main" id="{995DB691-ACC1-2C4F-8852-0A1EFAFA6BC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23106" y="1849411"/>
            <a:ext cx="612336" cy="612336"/>
          </a:xfrm>
          <a:prstGeom prst="rect">
            <a:avLst/>
          </a:prstGeom>
        </p:spPr>
      </p:pic>
      <p:pic>
        <p:nvPicPr>
          <p:cNvPr id="43" name="Graphic 42" descr="Coffee">
            <a:hlinkClick r:id="rId18" action="ppaction://hlinksldjump"/>
            <a:extLst>
              <a:ext uri="{FF2B5EF4-FFF2-40B4-BE49-F238E27FC236}">
                <a16:creationId xmlns:a16="http://schemas.microsoft.com/office/drawing/2014/main" id="{CBB0FFCD-B74D-5447-A402-597DAA5AFFB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59877" y="3065464"/>
            <a:ext cx="620915" cy="620915"/>
          </a:xfrm>
          <a:prstGeom prst="rect">
            <a:avLst/>
          </a:prstGeom>
        </p:spPr>
      </p:pic>
      <p:pic>
        <p:nvPicPr>
          <p:cNvPr id="44" name="Graphic 43" descr="Single gear">
            <a:hlinkClick r:id="rId21" action="ppaction://hlinksldjump"/>
            <a:extLst>
              <a:ext uri="{FF2B5EF4-FFF2-40B4-BE49-F238E27FC236}">
                <a16:creationId xmlns:a16="http://schemas.microsoft.com/office/drawing/2014/main" id="{B155C3AF-F79B-5E43-8335-0882A53312BB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77756" y="4363184"/>
            <a:ext cx="724649" cy="724649"/>
          </a:xfrm>
          <a:prstGeom prst="rect">
            <a:avLst/>
          </a:prstGeom>
        </p:spPr>
      </p:pic>
      <p:pic>
        <p:nvPicPr>
          <p:cNvPr id="45" name="Graphic 44" descr="Users">
            <a:hlinkClick r:id="rId24" action="ppaction://hlinksldjump"/>
            <a:extLst>
              <a:ext uri="{FF2B5EF4-FFF2-40B4-BE49-F238E27FC236}">
                <a16:creationId xmlns:a16="http://schemas.microsoft.com/office/drawing/2014/main" id="{923E9E60-3788-D043-B41E-90194CA0681E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80485" y="5614878"/>
            <a:ext cx="721920" cy="721920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A80FFA9C-035D-F84E-B5F9-5FBEB4EA6E50}"/>
              </a:ext>
            </a:extLst>
          </p:cNvPr>
          <p:cNvSpPr txBox="1"/>
          <p:nvPr/>
        </p:nvSpPr>
        <p:spPr>
          <a:xfrm>
            <a:off x="3213411" y="474734"/>
            <a:ext cx="37513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lo-LA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ea typeface="Calibri" panose="020F0502020204030204" pitchFamily="34" charset="0"/>
                <a:cs typeface="Noto Sans Lao" panose="020B0502040504020204" pitchFamily="34" charset="0"/>
              </a:rPr>
              <a:t>ຜົນທີ່ໄດ້ຮັບຈາກໂຄງການ.</a:t>
            </a:r>
            <a:endParaRPr lang="en-US" sz="3200" b="1" spc="3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Lao" panose="020B0502040504020204" pitchFamily="34" charset="0"/>
              <a:cs typeface="Noto Sans Lao" panose="020B0502040504020204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EE17CC3-C7B9-4D8B-BBBE-1DB1FB19EEF6}"/>
              </a:ext>
            </a:extLst>
          </p:cNvPr>
          <p:cNvSpPr txBox="1"/>
          <p:nvPr/>
        </p:nvSpPr>
        <p:spPr>
          <a:xfrm>
            <a:off x="2046050" y="1741297"/>
            <a:ext cx="8125478" cy="43242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lo-LA" sz="2000" spc="300" dirty="0">
                <a:solidFill>
                  <a:schemeClr val="bg2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ໄດ້ລະບົບຈອງປີ້ລົດເມແບບອອນລາຍຂອງສະຖານນີຂົ່ນສົ່ງໂດຍສານສາຍໃຕ້.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lo-LA" sz="2000" spc="300" dirty="0">
                <a:solidFill>
                  <a:schemeClr val="bg2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ໄດ້ລະບົບທີ່ຈະຊ່ວຍແກ້ໄຂບັນຫາການຈອງ,ຈອງໄດ້ສະດວກ ແລະ ວ່ອງໄວຂຶ້ນ.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lo-LA" sz="2000" spc="300" dirty="0">
                <a:solidFill>
                  <a:schemeClr val="bg2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ໄດ້ລະບົບຊ່ວຍເພີ່ມຊ່ອງທາງໃນການຂາຍປີ້ໃຫ້ກັບຜູ້ປະກອບການ.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lo-LA" sz="2000" spc="300" dirty="0">
                <a:solidFill>
                  <a:schemeClr val="bg2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ມີລະບົບເຜີຍແຜ່.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lo-LA" sz="2000" spc="300" dirty="0">
                <a:solidFill>
                  <a:schemeClr val="bg2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ໄດ້ລະບົບທີ່ສາມາດສ້າງລາຍງານໄດ້ຢ່າງສະດວກ ແລະ ຖືກຕ້ອງ.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1AF70B1F-2501-4053-BD10-405E0A1F9568}"/>
              </a:ext>
            </a:extLst>
          </p:cNvPr>
          <p:cNvSpPr/>
          <p:nvPr/>
        </p:nvSpPr>
        <p:spPr>
          <a:xfrm>
            <a:off x="1932319" y="345804"/>
            <a:ext cx="827568" cy="77966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lo-LA" sz="3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US" sz="32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37F3DF1-03BE-4984-962C-100018CBA126}"/>
              </a:ext>
            </a:extLst>
          </p:cNvPr>
          <p:cNvSpPr txBox="1"/>
          <p:nvPr/>
        </p:nvSpPr>
        <p:spPr>
          <a:xfrm>
            <a:off x="1268775" y="6437140"/>
            <a:ext cx="10923225" cy="400110"/>
          </a:xfrm>
          <a:prstGeom prst="rect">
            <a:avLst/>
          </a:prstGeom>
          <a:gradFill>
            <a:gsLst>
              <a:gs pos="100000">
                <a:schemeClr val="tx2">
                  <a:lumMod val="50000"/>
                  <a:lumOff val="50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</a:gsLst>
            <a:lin ang="5400000" scaled="1"/>
          </a:gradFill>
          <a:ln>
            <a:noFill/>
          </a:ln>
          <a:effectLst>
            <a:glow>
              <a:schemeClr val="accent1">
                <a:alpha val="40000"/>
              </a:schemeClr>
            </a:glow>
            <a:reflection stA="99000" endPos="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 </a:t>
            </a:r>
            <a:r>
              <a:rPr lang="lo-LA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ຫົວຂໍ້: </a:t>
            </a:r>
            <a:r>
              <a:rPr lang="en-US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“ </a:t>
            </a:r>
            <a:r>
              <a:rPr lang="lo-LA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ລະບົບຈອງປີ້ລົດເມສາຍໃຕ້ອອນລາຍ</a:t>
            </a:r>
            <a:r>
              <a:rPr lang="en-US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”</a:t>
            </a:r>
            <a:r>
              <a:rPr lang="lo-LA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		 									ສົກສຶກສາ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2020-2021</a:t>
            </a:r>
            <a:endParaRPr lang="en-US" sz="2000" spc="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Lao" panose="020B0502040504020204" pitchFamily="34" charset="0"/>
              <a:cs typeface="Noto Sans Lao" panose="020B0502040504020204" pitchFamily="34" charset="0"/>
            </a:endParaRP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F676B602-8E2C-4AE6-9A30-033906E7CF3E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9798397" y="318350"/>
            <a:ext cx="2532060" cy="178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7447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47" grpId="0"/>
      <p:bldP spid="4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92D37F93-39B0-4F4E-BEF6-CD19B2F25EFC}"/>
              </a:ext>
            </a:extLst>
          </p:cNvPr>
          <p:cNvGrpSpPr/>
          <p:nvPr/>
        </p:nvGrpSpPr>
        <p:grpSpPr>
          <a:xfrm>
            <a:off x="-842559" y="494367"/>
            <a:ext cx="827568" cy="828000"/>
            <a:chOff x="-842559" y="468160"/>
            <a:chExt cx="827568" cy="828000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714A7735-60E6-5A45-A4B5-47F34D8DE5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6816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27" name="Graphic 26" descr="Lightbulb">
              <a:extLst>
                <a:ext uri="{FF2B5EF4-FFF2-40B4-BE49-F238E27FC236}">
                  <a16:creationId xmlns:a16="http://schemas.microsoft.com/office/drawing/2014/main" id="{ABC37FC0-01B6-724C-9974-E641A2CDB0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-780293" y="530642"/>
              <a:ext cx="703036" cy="703036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C82E1FA-BF29-C84B-A1CE-1C4BC01B4144}"/>
              </a:ext>
            </a:extLst>
          </p:cNvPr>
          <p:cNvGrpSpPr/>
          <p:nvPr/>
        </p:nvGrpSpPr>
        <p:grpSpPr>
          <a:xfrm>
            <a:off x="-842559" y="1741580"/>
            <a:ext cx="827568" cy="828000"/>
            <a:chOff x="-842559" y="1741580"/>
            <a:chExt cx="827568" cy="828000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135F47C7-CC9D-6E4E-8F0D-42D840139C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174158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0" name="Graphic 29" descr="Upward trend">
              <a:extLst>
                <a:ext uri="{FF2B5EF4-FFF2-40B4-BE49-F238E27FC236}">
                  <a16:creationId xmlns:a16="http://schemas.microsoft.com/office/drawing/2014/main" id="{DE552747-4107-DB4A-84C0-6B26C68E78B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734943" y="1849412"/>
              <a:ext cx="612336" cy="612336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66C0A95-035B-A240-A97F-000AF3833F50}"/>
              </a:ext>
            </a:extLst>
          </p:cNvPr>
          <p:cNvGrpSpPr/>
          <p:nvPr/>
        </p:nvGrpSpPr>
        <p:grpSpPr>
          <a:xfrm>
            <a:off x="-842559" y="4288420"/>
            <a:ext cx="827568" cy="828000"/>
            <a:chOff x="-842559" y="4288420"/>
            <a:chExt cx="827568" cy="828000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765FC6E6-F818-204F-9C83-D4B41FD06DD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28842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3" name="Graphic 32" descr="Single gear">
              <a:extLst>
                <a:ext uri="{FF2B5EF4-FFF2-40B4-BE49-F238E27FC236}">
                  <a16:creationId xmlns:a16="http://schemas.microsoft.com/office/drawing/2014/main" id="{177CD30B-4A7F-7449-A353-7D7C0785AC3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780293" y="4363185"/>
              <a:ext cx="724649" cy="724649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4DDCBC1-263E-6046-B918-E716B0BA21A0}"/>
              </a:ext>
            </a:extLst>
          </p:cNvPr>
          <p:cNvGrpSpPr/>
          <p:nvPr/>
        </p:nvGrpSpPr>
        <p:grpSpPr>
          <a:xfrm>
            <a:off x="866458" y="5561840"/>
            <a:ext cx="827568" cy="828000"/>
            <a:chOff x="-842559" y="5561839"/>
            <a:chExt cx="827568" cy="828000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9885C5E1-EA20-F948-94E2-D0509EDD80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5561839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6" name="Graphic 35" descr="Users">
              <a:extLst>
                <a:ext uri="{FF2B5EF4-FFF2-40B4-BE49-F238E27FC236}">
                  <a16:creationId xmlns:a16="http://schemas.microsoft.com/office/drawing/2014/main" id="{216C4879-5CCC-A24F-9805-D98864A383D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777564" y="5614879"/>
              <a:ext cx="721920" cy="721920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77D2DA6-C905-9841-B8F9-EE811590B2DC}"/>
              </a:ext>
            </a:extLst>
          </p:cNvPr>
          <p:cNvGrpSpPr/>
          <p:nvPr/>
        </p:nvGrpSpPr>
        <p:grpSpPr>
          <a:xfrm>
            <a:off x="-842559" y="3015000"/>
            <a:ext cx="827568" cy="828000"/>
            <a:chOff x="-837416" y="3015000"/>
            <a:chExt cx="827568" cy="828000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869C037A-F1E1-D142-A24D-72F457CD569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37416" y="301500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9" name="Graphic 38" descr="Coffee">
              <a:extLst>
                <a:ext uri="{FF2B5EF4-FFF2-40B4-BE49-F238E27FC236}">
                  <a16:creationId xmlns:a16="http://schemas.microsoft.com/office/drawing/2014/main" id="{9D5AEAE1-3F37-7941-A462-30051C5B4E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-698172" y="3065465"/>
              <a:ext cx="620915" cy="620915"/>
            </a:xfrm>
            <a:prstGeom prst="rect">
              <a:avLst/>
            </a:prstGeom>
          </p:spPr>
        </p:pic>
      </p:grpSp>
      <p:sp>
        <p:nvSpPr>
          <p:cNvPr id="40" name="Freeform 39">
            <a:extLst>
              <a:ext uri="{FF2B5EF4-FFF2-40B4-BE49-F238E27FC236}">
                <a16:creationId xmlns:a16="http://schemas.microsoft.com/office/drawing/2014/main" id="{098E8DDA-9A8C-484E-8557-66FEB1E316C9}"/>
              </a:ext>
            </a:extLst>
          </p:cNvPr>
          <p:cNvSpPr/>
          <p:nvPr/>
        </p:nvSpPr>
        <p:spPr>
          <a:xfrm>
            <a:off x="0" y="-5987562"/>
            <a:ext cx="1280242" cy="23926799"/>
          </a:xfrm>
          <a:custGeom>
            <a:avLst/>
            <a:gdLst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7" fmla="*/ 1280160 w 1280160"/>
              <a:gd name="connsiteY7" fmla="*/ 0 h 23926799"/>
              <a:gd name="connsiteX0" fmla="*/ 1280160 w 1280182"/>
              <a:gd name="connsiteY0" fmla="*/ 0 h 23926799"/>
              <a:gd name="connsiteX1" fmla="*/ 1280160 w 1280182"/>
              <a:gd name="connsiteY1" fmla="*/ 11137327 h 23926799"/>
              <a:gd name="connsiteX2" fmla="*/ 659246 w 1280182"/>
              <a:gd name="connsiteY2" fmla="*/ 11963399 h 23926799"/>
              <a:gd name="connsiteX3" fmla="*/ 1280160 w 1280182"/>
              <a:gd name="connsiteY3" fmla="*/ 12789472 h 23926799"/>
              <a:gd name="connsiteX4" fmla="*/ 1280160 w 1280182"/>
              <a:gd name="connsiteY4" fmla="*/ 23926799 h 23926799"/>
              <a:gd name="connsiteX5" fmla="*/ 0 w 1280182"/>
              <a:gd name="connsiteY5" fmla="*/ 23926799 h 23926799"/>
              <a:gd name="connsiteX6" fmla="*/ 0 w 1280182"/>
              <a:gd name="connsiteY6" fmla="*/ 0 h 23926799"/>
              <a:gd name="connsiteX7" fmla="*/ 1280160 w 1280182"/>
              <a:gd name="connsiteY7" fmla="*/ 0 h 23926799"/>
              <a:gd name="connsiteX0" fmla="*/ 1280160 w 1280231"/>
              <a:gd name="connsiteY0" fmla="*/ 0 h 23926799"/>
              <a:gd name="connsiteX1" fmla="*/ 1280160 w 1280231"/>
              <a:gd name="connsiteY1" fmla="*/ 11137327 h 23926799"/>
              <a:gd name="connsiteX2" fmla="*/ 659246 w 1280231"/>
              <a:gd name="connsiteY2" fmla="*/ 11963399 h 23926799"/>
              <a:gd name="connsiteX3" fmla="*/ 1280160 w 1280231"/>
              <a:gd name="connsiteY3" fmla="*/ 12789472 h 23926799"/>
              <a:gd name="connsiteX4" fmla="*/ 1280160 w 1280231"/>
              <a:gd name="connsiteY4" fmla="*/ 23926799 h 23926799"/>
              <a:gd name="connsiteX5" fmla="*/ 0 w 1280231"/>
              <a:gd name="connsiteY5" fmla="*/ 23926799 h 23926799"/>
              <a:gd name="connsiteX6" fmla="*/ 0 w 1280231"/>
              <a:gd name="connsiteY6" fmla="*/ 0 h 23926799"/>
              <a:gd name="connsiteX7" fmla="*/ 1280160 w 128023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2"/>
              <a:gd name="connsiteY0" fmla="*/ 0 h 23926799"/>
              <a:gd name="connsiteX1" fmla="*/ 1280160 w 1280242"/>
              <a:gd name="connsiteY1" fmla="*/ 11137327 h 23926799"/>
              <a:gd name="connsiteX2" fmla="*/ 742373 w 1280242"/>
              <a:gd name="connsiteY2" fmla="*/ 11966863 h 23926799"/>
              <a:gd name="connsiteX3" fmla="*/ 1280160 w 1280242"/>
              <a:gd name="connsiteY3" fmla="*/ 12789472 h 23926799"/>
              <a:gd name="connsiteX4" fmla="*/ 1280160 w 1280242"/>
              <a:gd name="connsiteY4" fmla="*/ 23926799 h 23926799"/>
              <a:gd name="connsiteX5" fmla="*/ 0 w 1280242"/>
              <a:gd name="connsiteY5" fmla="*/ 23926799 h 23926799"/>
              <a:gd name="connsiteX6" fmla="*/ 0 w 1280242"/>
              <a:gd name="connsiteY6" fmla="*/ 0 h 23926799"/>
              <a:gd name="connsiteX7" fmla="*/ 1280160 w 1280242"/>
              <a:gd name="connsiteY7" fmla="*/ 0 h 23926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80242" h="23926799">
                <a:moveTo>
                  <a:pt x="1280160" y="0"/>
                </a:moveTo>
                <a:lnTo>
                  <a:pt x="1280160" y="11137327"/>
                </a:lnTo>
                <a:cubicBezTo>
                  <a:pt x="1287934" y="11540842"/>
                  <a:pt x="743219" y="11525247"/>
                  <a:pt x="742373" y="11966863"/>
                </a:cubicBezTo>
                <a:cubicBezTo>
                  <a:pt x="741527" y="12408479"/>
                  <a:pt x="1284472" y="12396353"/>
                  <a:pt x="1280160" y="12789472"/>
                </a:cubicBezTo>
                <a:lnTo>
                  <a:pt x="1280160" y="23926799"/>
                </a:lnTo>
                <a:lnTo>
                  <a:pt x="0" y="23926799"/>
                </a:lnTo>
                <a:lnTo>
                  <a:pt x="0" y="0"/>
                </a:lnTo>
                <a:lnTo>
                  <a:pt x="128016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LT"/>
          </a:p>
        </p:txBody>
      </p:sp>
      <p:pic>
        <p:nvPicPr>
          <p:cNvPr id="41" name="Graphic 40" descr="Lightbulb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312EB5C-7071-F74A-BF1D-1BD63290B4F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77756" y="530641"/>
            <a:ext cx="703036" cy="703036"/>
          </a:xfrm>
          <a:prstGeom prst="rect">
            <a:avLst/>
          </a:prstGeom>
        </p:spPr>
      </p:pic>
      <p:pic>
        <p:nvPicPr>
          <p:cNvPr id="42" name="Graphic 41" descr="Upward trend">
            <a:hlinkClick r:id="rId15" action="ppaction://hlinksldjump"/>
            <a:extLst>
              <a:ext uri="{FF2B5EF4-FFF2-40B4-BE49-F238E27FC236}">
                <a16:creationId xmlns:a16="http://schemas.microsoft.com/office/drawing/2014/main" id="{995DB691-ACC1-2C4F-8852-0A1EFAFA6BC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23106" y="1849411"/>
            <a:ext cx="612336" cy="612336"/>
          </a:xfrm>
          <a:prstGeom prst="rect">
            <a:avLst/>
          </a:prstGeom>
        </p:spPr>
      </p:pic>
      <p:pic>
        <p:nvPicPr>
          <p:cNvPr id="43" name="Graphic 42" descr="Coffee">
            <a:hlinkClick r:id="rId18" action="ppaction://hlinksldjump"/>
            <a:extLst>
              <a:ext uri="{FF2B5EF4-FFF2-40B4-BE49-F238E27FC236}">
                <a16:creationId xmlns:a16="http://schemas.microsoft.com/office/drawing/2014/main" id="{CBB0FFCD-B74D-5447-A402-597DAA5AFFB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59877" y="3065464"/>
            <a:ext cx="620915" cy="620915"/>
          </a:xfrm>
          <a:prstGeom prst="rect">
            <a:avLst/>
          </a:prstGeom>
        </p:spPr>
      </p:pic>
      <p:pic>
        <p:nvPicPr>
          <p:cNvPr id="44" name="Graphic 43" descr="Single gear">
            <a:hlinkClick r:id="rId21" action="ppaction://hlinksldjump"/>
            <a:extLst>
              <a:ext uri="{FF2B5EF4-FFF2-40B4-BE49-F238E27FC236}">
                <a16:creationId xmlns:a16="http://schemas.microsoft.com/office/drawing/2014/main" id="{B155C3AF-F79B-5E43-8335-0882A53312BB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77756" y="4363184"/>
            <a:ext cx="724649" cy="724649"/>
          </a:xfrm>
          <a:prstGeom prst="rect">
            <a:avLst/>
          </a:prstGeom>
        </p:spPr>
      </p:pic>
      <p:pic>
        <p:nvPicPr>
          <p:cNvPr id="45" name="Graphic 44" descr="Users">
            <a:hlinkClick r:id="rId24" action="ppaction://hlinksldjump"/>
            <a:extLst>
              <a:ext uri="{FF2B5EF4-FFF2-40B4-BE49-F238E27FC236}">
                <a16:creationId xmlns:a16="http://schemas.microsoft.com/office/drawing/2014/main" id="{923E9E60-3788-D043-B41E-90194CA0681E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80485" y="5614878"/>
            <a:ext cx="721920" cy="721920"/>
          </a:xfrm>
          <a:prstGeom prst="rect">
            <a:avLst/>
          </a:prstGeom>
        </p:spPr>
      </p:pic>
      <p:sp>
        <p:nvSpPr>
          <p:cNvPr id="46" name="Oval 45">
            <a:extLst>
              <a:ext uri="{FF2B5EF4-FFF2-40B4-BE49-F238E27FC236}">
                <a16:creationId xmlns:a16="http://schemas.microsoft.com/office/drawing/2014/main" id="{DE6EC189-DA80-4756-A047-E93167FB390F}"/>
              </a:ext>
            </a:extLst>
          </p:cNvPr>
          <p:cNvSpPr/>
          <p:nvPr/>
        </p:nvSpPr>
        <p:spPr>
          <a:xfrm>
            <a:off x="2625613" y="2904454"/>
            <a:ext cx="1019932" cy="918084"/>
          </a:xfrm>
          <a:prstGeom prst="ellipse">
            <a:avLst/>
          </a:prstGeom>
          <a:solidFill>
            <a:srgbClr val="FFD266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18C447D-911C-4426-871C-731B1704636B}"/>
              </a:ext>
            </a:extLst>
          </p:cNvPr>
          <p:cNvSpPr txBox="1"/>
          <p:nvPr/>
        </p:nvSpPr>
        <p:spPr>
          <a:xfrm>
            <a:off x="3898234" y="3002279"/>
            <a:ext cx="64776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lo-LA" sz="40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ພາກວິເຄາະ </a:t>
            </a:r>
            <a:r>
              <a:rPr lang="en-US" sz="40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DFD</a:t>
            </a:r>
            <a:r>
              <a:rPr lang="en-US" sz="40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 </a:t>
            </a:r>
            <a:r>
              <a:rPr lang="lo-LA" sz="40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ແລະ </a:t>
            </a:r>
            <a:r>
              <a:rPr lang="en-US" sz="40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ERD</a:t>
            </a:r>
            <a:endParaRPr lang="en-US" sz="4000" b="1" spc="3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52C67ED6-E290-4737-9E98-A380C2F7B696}"/>
              </a:ext>
            </a:extLst>
          </p:cNvPr>
          <p:cNvCxnSpPr>
            <a:cxnSpLocks/>
          </p:cNvCxnSpPr>
          <p:nvPr/>
        </p:nvCxnSpPr>
        <p:spPr>
          <a:xfrm flipV="1">
            <a:off x="3898234" y="3682704"/>
            <a:ext cx="6579266" cy="3676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476C8CE7-2D85-4699-B603-6565BC972994}"/>
              </a:ext>
            </a:extLst>
          </p:cNvPr>
          <p:cNvSpPr txBox="1"/>
          <p:nvPr/>
        </p:nvSpPr>
        <p:spPr>
          <a:xfrm>
            <a:off x="1268775" y="6437140"/>
            <a:ext cx="10923225" cy="400110"/>
          </a:xfrm>
          <a:prstGeom prst="rect">
            <a:avLst/>
          </a:prstGeom>
          <a:gradFill>
            <a:gsLst>
              <a:gs pos="100000">
                <a:schemeClr val="tx2">
                  <a:lumMod val="50000"/>
                  <a:lumOff val="50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</a:gsLst>
            <a:lin ang="5400000" scaled="1"/>
          </a:gradFill>
          <a:ln>
            <a:noFill/>
          </a:ln>
          <a:effectLst>
            <a:glow>
              <a:schemeClr val="accent1">
                <a:alpha val="40000"/>
              </a:schemeClr>
            </a:glow>
            <a:reflection stA="99000" endPos="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 </a:t>
            </a:r>
            <a:r>
              <a:rPr lang="lo-LA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ຫົວຂໍ້: </a:t>
            </a:r>
            <a:r>
              <a:rPr lang="en-US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“ </a:t>
            </a:r>
            <a:r>
              <a:rPr lang="lo-LA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ລະບົບຈອງປີ້ລົດເມສາຍໃຕ້ອອນລາຍ</a:t>
            </a:r>
            <a:r>
              <a:rPr lang="en-US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”</a:t>
            </a:r>
            <a:r>
              <a:rPr lang="lo-LA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		 									ສົກສຶກສາ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2020-2021</a:t>
            </a:r>
            <a:endParaRPr lang="en-US" sz="2000" spc="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Lao" panose="020B0502040504020204" pitchFamily="34" charset="0"/>
              <a:cs typeface="Noto Sans Lao" panose="020B0502040504020204" pitchFamily="34" charset="0"/>
            </a:endParaRP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F0C76EDD-658C-436E-9692-07BFAFA1FFF4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5694108" y="4031639"/>
            <a:ext cx="2084026" cy="2084026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9745A7DE-2743-453C-A25D-E1FE9E372875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9798397" y="318350"/>
            <a:ext cx="2532060" cy="178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7839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4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92D37F93-39B0-4F4E-BEF6-CD19B2F25EFC}"/>
              </a:ext>
            </a:extLst>
          </p:cNvPr>
          <p:cNvGrpSpPr/>
          <p:nvPr/>
        </p:nvGrpSpPr>
        <p:grpSpPr>
          <a:xfrm>
            <a:off x="-842559" y="494367"/>
            <a:ext cx="827568" cy="828000"/>
            <a:chOff x="-842559" y="468160"/>
            <a:chExt cx="827568" cy="828000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714A7735-60E6-5A45-A4B5-47F34D8DE5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6816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27" name="Graphic 26" descr="Lightbulb">
              <a:extLst>
                <a:ext uri="{FF2B5EF4-FFF2-40B4-BE49-F238E27FC236}">
                  <a16:creationId xmlns:a16="http://schemas.microsoft.com/office/drawing/2014/main" id="{ABC37FC0-01B6-724C-9974-E641A2CDB0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-780293" y="530642"/>
              <a:ext cx="703036" cy="703036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C82E1FA-BF29-C84B-A1CE-1C4BC01B4144}"/>
              </a:ext>
            </a:extLst>
          </p:cNvPr>
          <p:cNvGrpSpPr/>
          <p:nvPr/>
        </p:nvGrpSpPr>
        <p:grpSpPr>
          <a:xfrm>
            <a:off x="-842559" y="1741580"/>
            <a:ext cx="827568" cy="828000"/>
            <a:chOff x="-842559" y="1741580"/>
            <a:chExt cx="827568" cy="828000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135F47C7-CC9D-6E4E-8F0D-42D840139C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174158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0" name="Graphic 29" descr="Upward trend">
              <a:extLst>
                <a:ext uri="{FF2B5EF4-FFF2-40B4-BE49-F238E27FC236}">
                  <a16:creationId xmlns:a16="http://schemas.microsoft.com/office/drawing/2014/main" id="{DE552747-4107-DB4A-84C0-6B26C68E78B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734943" y="1849412"/>
              <a:ext cx="612336" cy="612336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66C0A95-035B-A240-A97F-000AF3833F50}"/>
              </a:ext>
            </a:extLst>
          </p:cNvPr>
          <p:cNvGrpSpPr/>
          <p:nvPr/>
        </p:nvGrpSpPr>
        <p:grpSpPr>
          <a:xfrm>
            <a:off x="-842559" y="4288420"/>
            <a:ext cx="827568" cy="828000"/>
            <a:chOff x="-842559" y="4288420"/>
            <a:chExt cx="827568" cy="828000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765FC6E6-F818-204F-9C83-D4B41FD06DD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28842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3" name="Graphic 32" descr="Single gear">
              <a:extLst>
                <a:ext uri="{FF2B5EF4-FFF2-40B4-BE49-F238E27FC236}">
                  <a16:creationId xmlns:a16="http://schemas.microsoft.com/office/drawing/2014/main" id="{177CD30B-4A7F-7449-A353-7D7C0785AC3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780293" y="4363185"/>
              <a:ext cx="724649" cy="724649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4DDCBC1-263E-6046-B918-E716B0BA21A0}"/>
              </a:ext>
            </a:extLst>
          </p:cNvPr>
          <p:cNvGrpSpPr/>
          <p:nvPr/>
        </p:nvGrpSpPr>
        <p:grpSpPr>
          <a:xfrm>
            <a:off x="866458" y="5561840"/>
            <a:ext cx="827568" cy="828000"/>
            <a:chOff x="-842559" y="5561839"/>
            <a:chExt cx="827568" cy="828000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9885C5E1-EA20-F948-94E2-D0509EDD80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5561839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6" name="Graphic 35" descr="Users">
              <a:extLst>
                <a:ext uri="{FF2B5EF4-FFF2-40B4-BE49-F238E27FC236}">
                  <a16:creationId xmlns:a16="http://schemas.microsoft.com/office/drawing/2014/main" id="{216C4879-5CCC-A24F-9805-D98864A383D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777564" y="5614879"/>
              <a:ext cx="721920" cy="721920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77D2DA6-C905-9841-B8F9-EE811590B2DC}"/>
              </a:ext>
            </a:extLst>
          </p:cNvPr>
          <p:cNvGrpSpPr/>
          <p:nvPr/>
        </p:nvGrpSpPr>
        <p:grpSpPr>
          <a:xfrm>
            <a:off x="-842559" y="3015000"/>
            <a:ext cx="827568" cy="828000"/>
            <a:chOff x="-837416" y="3015000"/>
            <a:chExt cx="827568" cy="828000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869C037A-F1E1-D142-A24D-72F457CD569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37416" y="301500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9" name="Graphic 38" descr="Coffee">
              <a:extLst>
                <a:ext uri="{FF2B5EF4-FFF2-40B4-BE49-F238E27FC236}">
                  <a16:creationId xmlns:a16="http://schemas.microsoft.com/office/drawing/2014/main" id="{9D5AEAE1-3F37-7941-A462-30051C5B4E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-698172" y="3065465"/>
              <a:ext cx="620915" cy="620915"/>
            </a:xfrm>
            <a:prstGeom prst="rect">
              <a:avLst/>
            </a:prstGeom>
          </p:spPr>
        </p:pic>
      </p:grpSp>
      <p:sp>
        <p:nvSpPr>
          <p:cNvPr id="40" name="Freeform 39">
            <a:extLst>
              <a:ext uri="{FF2B5EF4-FFF2-40B4-BE49-F238E27FC236}">
                <a16:creationId xmlns:a16="http://schemas.microsoft.com/office/drawing/2014/main" id="{098E8DDA-9A8C-484E-8557-66FEB1E316C9}"/>
              </a:ext>
            </a:extLst>
          </p:cNvPr>
          <p:cNvSpPr/>
          <p:nvPr/>
        </p:nvSpPr>
        <p:spPr>
          <a:xfrm>
            <a:off x="0" y="-5987562"/>
            <a:ext cx="1280242" cy="23926799"/>
          </a:xfrm>
          <a:custGeom>
            <a:avLst/>
            <a:gdLst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7" fmla="*/ 1280160 w 1280160"/>
              <a:gd name="connsiteY7" fmla="*/ 0 h 23926799"/>
              <a:gd name="connsiteX0" fmla="*/ 1280160 w 1280182"/>
              <a:gd name="connsiteY0" fmla="*/ 0 h 23926799"/>
              <a:gd name="connsiteX1" fmla="*/ 1280160 w 1280182"/>
              <a:gd name="connsiteY1" fmla="*/ 11137327 h 23926799"/>
              <a:gd name="connsiteX2" fmla="*/ 659246 w 1280182"/>
              <a:gd name="connsiteY2" fmla="*/ 11963399 h 23926799"/>
              <a:gd name="connsiteX3" fmla="*/ 1280160 w 1280182"/>
              <a:gd name="connsiteY3" fmla="*/ 12789472 h 23926799"/>
              <a:gd name="connsiteX4" fmla="*/ 1280160 w 1280182"/>
              <a:gd name="connsiteY4" fmla="*/ 23926799 h 23926799"/>
              <a:gd name="connsiteX5" fmla="*/ 0 w 1280182"/>
              <a:gd name="connsiteY5" fmla="*/ 23926799 h 23926799"/>
              <a:gd name="connsiteX6" fmla="*/ 0 w 1280182"/>
              <a:gd name="connsiteY6" fmla="*/ 0 h 23926799"/>
              <a:gd name="connsiteX7" fmla="*/ 1280160 w 1280182"/>
              <a:gd name="connsiteY7" fmla="*/ 0 h 23926799"/>
              <a:gd name="connsiteX0" fmla="*/ 1280160 w 1280231"/>
              <a:gd name="connsiteY0" fmla="*/ 0 h 23926799"/>
              <a:gd name="connsiteX1" fmla="*/ 1280160 w 1280231"/>
              <a:gd name="connsiteY1" fmla="*/ 11137327 h 23926799"/>
              <a:gd name="connsiteX2" fmla="*/ 659246 w 1280231"/>
              <a:gd name="connsiteY2" fmla="*/ 11963399 h 23926799"/>
              <a:gd name="connsiteX3" fmla="*/ 1280160 w 1280231"/>
              <a:gd name="connsiteY3" fmla="*/ 12789472 h 23926799"/>
              <a:gd name="connsiteX4" fmla="*/ 1280160 w 1280231"/>
              <a:gd name="connsiteY4" fmla="*/ 23926799 h 23926799"/>
              <a:gd name="connsiteX5" fmla="*/ 0 w 1280231"/>
              <a:gd name="connsiteY5" fmla="*/ 23926799 h 23926799"/>
              <a:gd name="connsiteX6" fmla="*/ 0 w 1280231"/>
              <a:gd name="connsiteY6" fmla="*/ 0 h 23926799"/>
              <a:gd name="connsiteX7" fmla="*/ 1280160 w 128023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2"/>
              <a:gd name="connsiteY0" fmla="*/ 0 h 23926799"/>
              <a:gd name="connsiteX1" fmla="*/ 1280160 w 1280242"/>
              <a:gd name="connsiteY1" fmla="*/ 11137327 h 23926799"/>
              <a:gd name="connsiteX2" fmla="*/ 742373 w 1280242"/>
              <a:gd name="connsiteY2" fmla="*/ 11966863 h 23926799"/>
              <a:gd name="connsiteX3" fmla="*/ 1280160 w 1280242"/>
              <a:gd name="connsiteY3" fmla="*/ 12789472 h 23926799"/>
              <a:gd name="connsiteX4" fmla="*/ 1280160 w 1280242"/>
              <a:gd name="connsiteY4" fmla="*/ 23926799 h 23926799"/>
              <a:gd name="connsiteX5" fmla="*/ 0 w 1280242"/>
              <a:gd name="connsiteY5" fmla="*/ 23926799 h 23926799"/>
              <a:gd name="connsiteX6" fmla="*/ 0 w 1280242"/>
              <a:gd name="connsiteY6" fmla="*/ 0 h 23926799"/>
              <a:gd name="connsiteX7" fmla="*/ 1280160 w 1280242"/>
              <a:gd name="connsiteY7" fmla="*/ 0 h 23926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80242" h="23926799">
                <a:moveTo>
                  <a:pt x="1280160" y="0"/>
                </a:moveTo>
                <a:lnTo>
                  <a:pt x="1280160" y="11137327"/>
                </a:lnTo>
                <a:cubicBezTo>
                  <a:pt x="1287934" y="11540842"/>
                  <a:pt x="743219" y="11525247"/>
                  <a:pt x="742373" y="11966863"/>
                </a:cubicBezTo>
                <a:cubicBezTo>
                  <a:pt x="741527" y="12408479"/>
                  <a:pt x="1284472" y="12396353"/>
                  <a:pt x="1280160" y="12789472"/>
                </a:cubicBezTo>
                <a:lnTo>
                  <a:pt x="1280160" y="23926799"/>
                </a:lnTo>
                <a:lnTo>
                  <a:pt x="0" y="23926799"/>
                </a:lnTo>
                <a:lnTo>
                  <a:pt x="0" y="0"/>
                </a:lnTo>
                <a:lnTo>
                  <a:pt x="128016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LT"/>
          </a:p>
        </p:txBody>
      </p:sp>
      <p:pic>
        <p:nvPicPr>
          <p:cNvPr id="41" name="Graphic 40" descr="Lightbulb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312EB5C-7071-F74A-BF1D-1BD63290B4F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77756" y="530641"/>
            <a:ext cx="703036" cy="703036"/>
          </a:xfrm>
          <a:prstGeom prst="rect">
            <a:avLst/>
          </a:prstGeom>
        </p:spPr>
      </p:pic>
      <p:pic>
        <p:nvPicPr>
          <p:cNvPr id="42" name="Graphic 41" descr="Upward trend">
            <a:hlinkClick r:id="rId15" action="ppaction://hlinksldjump"/>
            <a:extLst>
              <a:ext uri="{FF2B5EF4-FFF2-40B4-BE49-F238E27FC236}">
                <a16:creationId xmlns:a16="http://schemas.microsoft.com/office/drawing/2014/main" id="{995DB691-ACC1-2C4F-8852-0A1EFAFA6BC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23106" y="1849411"/>
            <a:ext cx="612336" cy="612336"/>
          </a:xfrm>
          <a:prstGeom prst="rect">
            <a:avLst/>
          </a:prstGeom>
        </p:spPr>
      </p:pic>
      <p:pic>
        <p:nvPicPr>
          <p:cNvPr id="43" name="Graphic 42" descr="Coffee">
            <a:hlinkClick r:id="rId18" action="ppaction://hlinksldjump"/>
            <a:extLst>
              <a:ext uri="{FF2B5EF4-FFF2-40B4-BE49-F238E27FC236}">
                <a16:creationId xmlns:a16="http://schemas.microsoft.com/office/drawing/2014/main" id="{CBB0FFCD-B74D-5447-A402-597DAA5AFFB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59877" y="3065464"/>
            <a:ext cx="620915" cy="620915"/>
          </a:xfrm>
          <a:prstGeom prst="rect">
            <a:avLst/>
          </a:prstGeom>
        </p:spPr>
      </p:pic>
      <p:pic>
        <p:nvPicPr>
          <p:cNvPr id="44" name="Graphic 43" descr="Single gear">
            <a:hlinkClick r:id="rId21" action="ppaction://hlinksldjump"/>
            <a:extLst>
              <a:ext uri="{FF2B5EF4-FFF2-40B4-BE49-F238E27FC236}">
                <a16:creationId xmlns:a16="http://schemas.microsoft.com/office/drawing/2014/main" id="{B155C3AF-F79B-5E43-8335-0882A53312BB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77756" y="4363184"/>
            <a:ext cx="724649" cy="724649"/>
          </a:xfrm>
          <a:prstGeom prst="rect">
            <a:avLst/>
          </a:prstGeom>
        </p:spPr>
      </p:pic>
      <p:pic>
        <p:nvPicPr>
          <p:cNvPr id="45" name="Graphic 44" descr="Users">
            <a:hlinkClick r:id="rId24" action="ppaction://hlinksldjump"/>
            <a:extLst>
              <a:ext uri="{FF2B5EF4-FFF2-40B4-BE49-F238E27FC236}">
                <a16:creationId xmlns:a16="http://schemas.microsoft.com/office/drawing/2014/main" id="{923E9E60-3788-D043-B41E-90194CA0681E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80485" y="5614878"/>
            <a:ext cx="721920" cy="721920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017AC32F-87A9-4089-9B74-12D717BC30CC}"/>
              </a:ext>
            </a:extLst>
          </p:cNvPr>
          <p:cNvSpPr txBox="1"/>
          <p:nvPr/>
        </p:nvSpPr>
        <p:spPr>
          <a:xfrm>
            <a:off x="2497594" y="426967"/>
            <a:ext cx="44980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 Overview</a:t>
            </a:r>
            <a:endParaRPr lang="en-US" sz="3200" b="1" spc="3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A65D32F6-839C-41EB-8B00-470CADFF06B8}"/>
              </a:ext>
            </a:extLst>
          </p:cNvPr>
          <p:cNvPicPr/>
          <p:nvPr/>
        </p:nvPicPr>
        <p:blipFill>
          <a:blip r:embed="rId27" cstate="print">
            <a:extLst>
              <a:ext uri="{BEBA8EAE-BF5A-486C-A8C5-ECC9F3942E4B}">
                <a14:imgProps xmlns:a14="http://schemas.microsoft.com/office/drawing/2010/main">
                  <a14:imgLayer r:embed="rId28">
                    <a14:imgEffect>
                      <a14:backgroundRemoval t="0" b="10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7633" y="4561483"/>
            <a:ext cx="2207453" cy="1654285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656D7D74-4A8F-4963-954E-93A6B1D384CA}"/>
              </a:ext>
            </a:extLst>
          </p:cNvPr>
          <p:cNvPicPr/>
          <p:nvPr/>
        </p:nvPicPr>
        <p:blipFill>
          <a:blip r:embed="rId29" cstate="print">
            <a:extLst>
              <a:ext uri="{BEBA8EAE-BF5A-486C-A8C5-ECC9F3942E4B}">
                <a14:imgProps xmlns:a14="http://schemas.microsoft.com/office/drawing/2010/main">
                  <a14:imgLayer r:embed="rId30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7761" y="2792253"/>
            <a:ext cx="1802934" cy="1679349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3CC8E31B-0BB3-4E8E-BAA9-A60A9B2857AF}"/>
              </a:ext>
            </a:extLst>
          </p:cNvPr>
          <p:cNvPicPr/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8021" y="3111137"/>
            <a:ext cx="1391854" cy="1391854"/>
          </a:xfrm>
          <a:prstGeom prst="rect">
            <a:avLst/>
          </a:prstGeom>
        </p:spPr>
      </p:pic>
      <p:sp>
        <p:nvSpPr>
          <p:cNvPr id="54" name="Text Box 2">
            <a:extLst>
              <a:ext uri="{FF2B5EF4-FFF2-40B4-BE49-F238E27FC236}">
                <a16:creationId xmlns:a16="http://schemas.microsoft.com/office/drawing/2014/main" id="{E454607D-6658-4A17-A9D9-FD60191C99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17659" y="6222303"/>
            <a:ext cx="1077954" cy="38163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lo-LA" b="1" dirty="0">
                <a:solidFill>
                  <a:schemeClr val="bg1"/>
                </a:solidFill>
                <a:effectLst/>
                <a:latin typeface="Noto Sans Lao" panose="020B0502040504020204" pitchFamily="34" charset="0"/>
                <a:ea typeface="SimSun" panose="02010600030101010101" pitchFamily="2" charset="-122"/>
                <a:cs typeface="Noto Sans Lao" panose="020B0502040504020204" pitchFamily="34" charset="0"/>
              </a:rPr>
              <a:t>ພະນັກງານ</a:t>
            </a:r>
            <a:r>
              <a:rPr lang="en-GB" b="1" dirty="0">
                <a:solidFill>
                  <a:schemeClr val="bg1"/>
                </a:solidFill>
                <a:effectLst/>
                <a:latin typeface="Noto Sans Lao" panose="020B0502040504020204" pitchFamily="34" charset="0"/>
                <a:ea typeface="SimSun" panose="02010600030101010101" pitchFamily="2" charset="-122"/>
                <a:cs typeface="Noto Sans Lao" panose="020B0502040504020204" pitchFamily="34" charset="0"/>
              </a:rPr>
              <a:t> </a:t>
            </a:r>
            <a:endParaRPr lang="en-GB" sz="1600" dirty="0">
              <a:solidFill>
                <a:schemeClr val="bg1"/>
              </a:solidFill>
              <a:effectLst/>
              <a:latin typeface="Noto Sans Lao" panose="020B0502040504020204" pitchFamily="34" charset="0"/>
              <a:ea typeface="SimSun" panose="02010600030101010101" pitchFamily="2" charset="-122"/>
              <a:cs typeface="Noto Sans Lao" panose="020B0502040504020204" pitchFamily="34" charset="0"/>
            </a:endParaRPr>
          </a:p>
        </p:txBody>
      </p:sp>
      <p:sp>
        <p:nvSpPr>
          <p:cNvPr id="55" name="Text Box 2">
            <a:extLst>
              <a:ext uri="{FF2B5EF4-FFF2-40B4-BE49-F238E27FC236}">
                <a16:creationId xmlns:a16="http://schemas.microsoft.com/office/drawing/2014/main" id="{E1D51708-911B-4A6C-BB8A-FA91E2F211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50251" y="4362048"/>
            <a:ext cx="1077954" cy="38163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lo-LA" b="1" dirty="0">
                <a:solidFill>
                  <a:schemeClr val="bg1"/>
                </a:solidFill>
                <a:latin typeface="Noto Sans Lao" panose="020B0502040504020204" pitchFamily="34" charset="0"/>
                <a:ea typeface="SimSun" panose="02010600030101010101" pitchFamily="2" charset="-122"/>
                <a:cs typeface="Noto Sans Lao" panose="020B0502040504020204" pitchFamily="34" charset="0"/>
              </a:rPr>
              <a:t>ຜູ້ບໍລິຫານ</a:t>
            </a:r>
            <a:r>
              <a:rPr lang="en-GB" b="1" dirty="0">
                <a:solidFill>
                  <a:schemeClr val="bg1"/>
                </a:solidFill>
                <a:effectLst/>
                <a:latin typeface="Noto Sans Lao" panose="020B0502040504020204" pitchFamily="34" charset="0"/>
                <a:ea typeface="SimSun" panose="02010600030101010101" pitchFamily="2" charset="-122"/>
                <a:cs typeface="Noto Sans Lao" panose="020B0502040504020204" pitchFamily="34" charset="0"/>
              </a:rPr>
              <a:t> </a:t>
            </a:r>
            <a:endParaRPr lang="en-GB" sz="1600" dirty="0">
              <a:solidFill>
                <a:schemeClr val="bg1"/>
              </a:solidFill>
              <a:effectLst/>
              <a:latin typeface="Noto Sans Lao" panose="020B0502040504020204" pitchFamily="34" charset="0"/>
              <a:ea typeface="SimSun" panose="02010600030101010101" pitchFamily="2" charset="-122"/>
              <a:cs typeface="Noto Sans Lao" panose="020B0502040504020204" pitchFamily="34" charset="0"/>
            </a:endParaRPr>
          </a:p>
        </p:txBody>
      </p:sp>
      <p:sp>
        <p:nvSpPr>
          <p:cNvPr id="56" name="Text Box 2">
            <a:extLst>
              <a:ext uri="{FF2B5EF4-FFF2-40B4-BE49-F238E27FC236}">
                <a16:creationId xmlns:a16="http://schemas.microsoft.com/office/drawing/2014/main" id="{9BB39CDF-87EB-44F1-ACF6-40865CB2A6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33311" y="4434995"/>
            <a:ext cx="946169" cy="38163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lo-LA" b="1" dirty="0">
                <a:solidFill>
                  <a:schemeClr val="bg1"/>
                </a:solidFill>
                <a:effectLst/>
                <a:latin typeface="Noto Sans Lao" panose="020B0502040504020204" pitchFamily="34" charset="0"/>
                <a:ea typeface="SimSun" panose="02010600030101010101" pitchFamily="2" charset="-122"/>
                <a:cs typeface="Noto Sans Lao" panose="020B0502040504020204" pitchFamily="34" charset="0"/>
              </a:rPr>
              <a:t>ລູກຄ້າ</a:t>
            </a:r>
            <a:r>
              <a:rPr lang="en-GB" b="1" dirty="0">
                <a:solidFill>
                  <a:schemeClr val="bg1"/>
                </a:solidFill>
                <a:effectLst/>
                <a:latin typeface="Noto Sans Lao" panose="020B0502040504020204" pitchFamily="34" charset="0"/>
                <a:ea typeface="SimSun" panose="02010600030101010101" pitchFamily="2" charset="-122"/>
                <a:cs typeface="Noto Sans Lao" panose="020B0502040504020204" pitchFamily="34" charset="0"/>
              </a:rPr>
              <a:t> </a:t>
            </a:r>
            <a:endParaRPr lang="en-GB" sz="1600" dirty="0">
              <a:solidFill>
                <a:schemeClr val="bg1"/>
              </a:solidFill>
              <a:effectLst/>
              <a:latin typeface="Noto Sans Lao" panose="020B0502040504020204" pitchFamily="34" charset="0"/>
              <a:ea typeface="SimSun" panose="02010600030101010101" pitchFamily="2" charset="-122"/>
              <a:cs typeface="Noto Sans Lao" panose="020B0502040504020204" pitchFamily="34" charset="0"/>
            </a:endParaRPr>
          </a:p>
        </p:txBody>
      </p:sp>
      <p:pic>
        <p:nvPicPr>
          <p:cNvPr id="1026" name="Picture 2" descr="Event Booking System - Easy Reservation &amp;amp; Ticketing | ROVERD">
            <a:extLst>
              <a:ext uri="{FF2B5EF4-FFF2-40B4-BE49-F238E27FC236}">
                <a16:creationId xmlns:a16="http://schemas.microsoft.com/office/drawing/2014/main" id="{A7855988-F43E-411E-BC55-FA36D6ABD2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7943" y="1203960"/>
            <a:ext cx="1966331" cy="1128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Text Box 2">
            <a:extLst>
              <a:ext uri="{FF2B5EF4-FFF2-40B4-BE49-F238E27FC236}">
                <a16:creationId xmlns:a16="http://schemas.microsoft.com/office/drawing/2014/main" id="{8B5DD578-BE07-48C3-9E95-A632EC277B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56048" y="2332663"/>
            <a:ext cx="1838226" cy="38163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lo-LA" sz="1600" b="1" dirty="0">
                <a:solidFill>
                  <a:schemeClr val="bg1"/>
                </a:solidFill>
                <a:latin typeface="Noto Sans Lao" panose="020B0502040504020204" pitchFamily="34" charset="0"/>
                <a:ea typeface="SimSun" panose="02010600030101010101" pitchFamily="2" charset="-122"/>
                <a:cs typeface="Noto Sans Lao" panose="020B0502040504020204" pitchFamily="34" charset="0"/>
              </a:rPr>
              <a:t>ລະບົບຈອງປີ້ລົດເມສາຍໃຕ້ແບບອອນລາຍ</a:t>
            </a:r>
            <a:endParaRPr lang="en-GB" sz="1600" dirty="0">
              <a:solidFill>
                <a:schemeClr val="bg1"/>
              </a:solidFill>
              <a:effectLst/>
              <a:latin typeface="Noto Sans Lao" panose="020B0502040504020204" pitchFamily="34" charset="0"/>
              <a:ea typeface="SimSun" panose="02010600030101010101" pitchFamily="2" charset="-122"/>
              <a:cs typeface="Noto Sans Lao" panose="020B0502040504020204" pitchFamily="34" charset="0"/>
            </a:endParaRP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91B8788C-85C3-4CD2-9043-A9C57199E413}"/>
              </a:ext>
            </a:extLst>
          </p:cNvPr>
          <p:cNvCxnSpPr>
            <a:cxnSpLocks/>
          </p:cNvCxnSpPr>
          <p:nvPr/>
        </p:nvCxnSpPr>
        <p:spPr>
          <a:xfrm flipV="1">
            <a:off x="6177780" y="3257970"/>
            <a:ext cx="0" cy="968353"/>
          </a:xfrm>
          <a:prstGeom prst="straightConnector1">
            <a:avLst/>
          </a:prstGeom>
          <a:ln w="57150">
            <a:solidFill>
              <a:srgbClr val="FFD2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3BB9A492-7868-4589-9CEE-BDAE459AFA22}"/>
              </a:ext>
            </a:extLst>
          </p:cNvPr>
          <p:cNvCxnSpPr>
            <a:cxnSpLocks/>
          </p:cNvCxnSpPr>
          <p:nvPr/>
        </p:nvCxnSpPr>
        <p:spPr>
          <a:xfrm>
            <a:off x="6536788" y="3257971"/>
            <a:ext cx="0" cy="1054015"/>
          </a:xfrm>
          <a:prstGeom prst="straightConnector1">
            <a:avLst/>
          </a:prstGeom>
          <a:ln w="57150">
            <a:solidFill>
              <a:srgbClr val="FFD2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D55C20CB-CCCC-4C11-B89B-2C8CA3B56709}"/>
              </a:ext>
            </a:extLst>
          </p:cNvPr>
          <p:cNvCxnSpPr>
            <a:cxnSpLocks/>
          </p:cNvCxnSpPr>
          <p:nvPr/>
        </p:nvCxnSpPr>
        <p:spPr>
          <a:xfrm>
            <a:off x="8158650" y="2154583"/>
            <a:ext cx="1899750" cy="809498"/>
          </a:xfrm>
          <a:prstGeom prst="straightConnector1">
            <a:avLst/>
          </a:prstGeom>
          <a:ln w="57150">
            <a:solidFill>
              <a:srgbClr val="FFD2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CE906F09-B48D-4FF1-B539-79C720E7F1D9}"/>
              </a:ext>
            </a:extLst>
          </p:cNvPr>
          <p:cNvCxnSpPr>
            <a:cxnSpLocks/>
          </p:cNvCxnSpPr>
          <p:nvPr/>
        </p:nvCxnSpPr>
        <p:spPr>
          <a:xfrm flipH="1" flipV="1">
            <a:off x="7999035" y="2525567"/>
            <a:ext cx="1809578" cy="732403"/>
          </a:xfrm>
          <a:prstGeom prst="straightConnector1">
            <a:avLst/>
          </a:prstGeom>
          <a:ln w="57150">
            <a:solidFill>
              <a:srgbClr val="FFD2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F1DADC16-C40D-4EB8-91EB-20EE116542C0}"/>
              </a:ext>
            </a:extLst>
          </p:cNvPr>
          <p:cNvCxnSpPr>
            <a:cxnSpLocks/>
          </p:cNvCxnSpPr>
          <p:nvPr/>
        </p:nvCxnSpPr>
        <p:spPr>
          <a:xfrm flipV="1">
            <a:off x="2993652" y="1857019"/>
            <a:ext cx="1836506" cy="881007"/>
          </a:xfrm>
          <a:prstGeom prst="straightConnector1">
            <a:avLst/>
          </a:prstGeom>
          <a:ln w="57150">
            <a:solidFill>
              <a:srgbClr val="FFD2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86A77C4F-5F3B-4C42-92B1-0E172A0FE227}"/>
              </a:ext>
            </a:extLst>
          </p:cNvPr>
          <p:cNvCxnSpPr>
            <a:cxnSpLocks/>
          </p:cNvCxnSpPr>
          <p:nvPr/>
        </p:nvCxnSpPr>
        <p:spPr>
          <a:xfrm flipH="1">
            <a:off x="3211057" y="2211756"/>
            <a:ext cx="1824068" cy="820121"/>
          </a:xfrm>
          <a:prstGeom prst="straightConnector1">
            <a:avLst/>
          </a:prstGeom>
          <a:ln w="57150">
            <a:solidFill>
              <a:srgbClr val="FFD2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 Box 2">
            <a:extLst>
              <a:ext uri="{FF2B5EF4-FFF2-40B4-BE49-F238E27FC236}">
                <a16:creationId xmlns:a16="http://schemas.microsoft.com/office/drawing/2014/main" id="{AD0A46B2-1D40-4531-80F6-C86107D197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48201" y="3703595"/>
            <a:ext cx="1481584" cy="38163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lo-LA" sz="1600" b="1" dirty="0">
                <a:solidFill>
                  <a:schemeClr val="bg1"/>
                </a:solidFill>
                <a:effectLst/>
                <a:latin typeface="Noto Sans Lao" panose="020B0502040504020204" pitchFamily="34" charset="0"/>
                <a:ea typeface="SimSun" panose="02010600030101010101" pitchFamily="2" charset="-122"/>
                <a:cs typeface="Noto Sans Lao" panose="020B0502040504020204" pitchFamily="34" charset="0"/>
              </a:rPr>
              <a:t>ຢືນຢັນການຊຳລະ</a:t>
            </a:r>
            <a:endParaRPr lang="en-GB" sz="1600" dirty="0">
              <a:solidFill>
                <a:schemeClr val="bg1"/>
              </a:solidFill>
              <a:effectLst/>
              <a:latin typeface="Noto Sans Lao" panose="020B0502040504020204" pitchFamily="34" charset="0"/>
              <a:ea typeface="SimSun" panose="02010600030101010101" pitchFamily="2" charset="-122"/>
              <a:cs typeface="Noto Sans Lao" panose="020B0502040504020204" pitchFamily="34" charset="0"/>
            </a:endParaRPr>
          </a:p>
        </p:txBody>
      </p:sp>
      <p:sp>
        <p:nvSpPr>
          <p:cNvPr id="66" name="Text Box 2">
            <a:extLst>
              <a:ext uri="{FF2B5EF4-FFF2-40B4-BE49-F238E27FC236}">
                <a16:creationId xmlns:a16="http://schemas.microsoft.com/office/drawing/2014/main" id="{B1CA7A6A-82EE-4DE6-8530-FCE4D089D6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14916" y="3708955"/>
            <a:ext cx="1481584" cy="38163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lo-LA" sz="1600" b="1" dirty="0">
                <a:solidFill>
                  <a:schemeClr val="bg1"/>
                </a:solidFill>
                <a:latin typeface="Noto Sans Lao" panose="020B0502040504020204" pitchFamily="34" charset="0"/>
                <a:ea typeface="SimSun" panose="02010600030101010101" pitchFamily="2" charset="-122"/>
                <a:cs typeface="Noto Sans Lao" panose="020B0502040504020204" pitchFamily="34" charset="0"/>
              </a:rPr>
              <a:t>ຂໍ້ມູນ</a:t>
            </a:r>
            <a:r>
              <a:rPr lang="lo-LA" sz="1600" b="1" dirty="0">
                <a:solidFill>
                  <a:schemeClr val="bg1"/>
                </a:solidFill>
                <a:effectLst/>
                <a:latin typeface="Noto Sans Lao" panose="020B0502040504020204" pitchFamily="34" charset="0"/>
                <a:ea typeface="SimSun" panose="02010600030101010101" pitchFamily="2" charset="-122"/>
                <a:cs typeface="Noto Sans Lao" panose="020B0502040504020204" pitchFamily="34" charset="0"/>
              </a:rPr>
              <a:t>ການຊຳລະ</a:t>
            </a:r>
            <a:endParaRPr lang="en-GB" sz="1600" dirty="0">
              <a:solidFill>
                <a:schemeClr val="bg1"/>
              </a:solidFill>
              <a:effectLst/>
              <a:latin typeface="Noto Sans Lao" panose="020B0502040504020204" pitchFamily="34" charset="0"/>
              <a:ea typeface="SimSun" panose="02010600030101010101" pitchFamily="2" charset="-122"/>
              <a:cs typeface="Noto Sans Lao" panose="020B0502040504020204" pitchFamily="34" charset="0"/>
            </a:endParaRPr>
          </a:p>
        </p:txBody>
      </p:sp>
      <p:sp>
        <p:nvSpPr>
          <p:cNvPr id="67" name="Text Box 2">
            <a:extLst>
              <a:ext uri="{FF2B5EF4-FFF2-40B4-BE49-F238E27FC236}">
                <a16:creationId xmlns:a16="http://schemas.microsoft.com/office/drawing/2014/main" id="{5981F938-D559-4541-8F5D-7F50B8F12AA2}"/>
              </a:ext>
            </a:extLst>
          </p:cNvPr>
          <p:cNvSpPr txBox="1">
            <a:spLocks noChangeArrowheads="1"/>
          </p:cNvSpPr>
          <p:nvPr/>
        </p:nvSpPr>
        <p:spPr bwMode="auto">
          <a:xfrm rot="20090195">
            <a:off x="3222982" y="1889411"/>
            <a:ext cx="966325" cy="38163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lo-LA" sz="1600" b="1" dirty="0">
                <a:solidFill>
                  <a:schemeClr val="bg1"/>
                </a:solidFill>
                <a:effectLst/>
                <a:latin typeface="Noto Sans Lao" panose="020B0502040504020204" pitchFamily="34" charset="0"/>
                <a:ea typeface="SimSun" panose="02010600030101010101" pitchFamily="2" charset="-122"/>
                <a:cs typeface="Noto Sans Lao" panose="020B0502040504020204" pitchFamily="34" charset="0"/>
              </a:rPr>
              <a:t>ຈອງປີ້</a:t>
            </a:r>
            <a:endParaRPr lang="en-GB" sz="1600" dirty="0">
              <a:solidFill>
                <a:schemeClr val="bg1"/>
              </a:solidFill>
              <a:effectLst/>
              <a:latin typeface="Noto Sans Lao" panose="020B0502040504020204" pitchFamily="34" charset="0"/>
              <a:ea typeface="SimSun" panose="02010600030101010101" pitchFamily="2" charset="-122"/>
              <a:cs typeface="Noto Sans Lao" panose="020B0502040504020204" pitchFamily="34" charset="0"/>
            </a:endParaRPr>
          </a:p>
        </p:txBody>
      </p:sp>
      <p:sp>
        <p:nvSpPr>
          <p:cNvPr id="68" name="Text Box 2">
            <a:extLst>
              <a:ext uri="{FF2B5EF4-FFF2-40B4-BE49-F238E27FC236}">
                <a16:creationId xmlns:a16="http://schemas.microsoft.com/office/drawing/2014/main" id="{8A81C328-1659-4E26-A418-4943380C60F1}"/>
              </a:ext>
            </a:extLst>
          </p:cNvPr>
          <p:cNvSpPr txBox="1">
            <a:spLocks noChangeArrowheads="1"/>
          </p:cNvSpPr>
          <p:nvPr/>
        </p:nvSpPr>
        <p:spPr bwMode="auto">
          <a:xfrm rot="20090195">
            <a:off x="3335277" y="2773775"/>
            <a:ext cx="1434474" cy="38163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lo-LA" sz="1600" b="1" dirty="0">
                <a:solidFill>
                  <a:schemeClr val="bg1"/>
                </a:solidFill>
                <a:effectLst/>
                <a:latin typeface="Noto Sans Lao" panose="020B0502040504020204" pitchFamily="34" charset="0"/>
                <a:ea typeface="SimSun" panose="02010600030101010101" pitchFamily="2" charset="-122"/>
                <a:cs typeface="Noto Sans Lao" panose="020B0502040504020204" pitchFamily="34" charset="0"/>
              </a:rPr>
              <a:t>ຂໍ້ມູນການຈອງ</a:t>
            </a:r>
            <a:endParaRPr lang="en-GB" sz="1600" dirty="0">
              <a:solidFill>
                <a:schemeClr val="bg1"/>
              </a:solidFill>
              <a:effectLst/>
              <a:latin typeface="Noto Sans Lao" panose="020B0502040504020204" pitchFamily="34" charset="0"/>
              <a:ea typeface="SimSun" panose="02010600030101010101" pitchFamily="2" charset="-122"/>
              <a:cs typeface="Noto Sans Lao" panose="020B0502040504020204" pitchFamily="34" charset="0"/>
            </a:endParaRPr>
          </a:p>
        </p:txBody>
      </p:sp>
      <p:sp>
        <p:nvSpPr>
          <p:cNvPr id="69" name="Text Box 2">
            <a:extLst>
              <a:ext uri="{FF2B5EF4-FFF2-40B4-BE49-F238E27FC236}">
                <a16:creationId xmlns:a16="http://schemas.microsoft.com/office/drawing/2014/main" id="{BC78FE8A-7258-4CAE-A12C-61CAE2F7472E}"/>
              </a:ext>
            </a:extLst>
          </p:cNvPr>
          <p:cNvSpPr txBox="1">
            <a:spLocks noChangeArrowheads="1"/>
          </p:cNvSpPr>
          <p:nvPr/>
        </p:nvSpPr>
        <p:spPr bwMode="auto">
          <a:xfrm rot="1264502">
            <a:off x="8435807" y="2088482"/>
            <a:ext cx="1481584" cy="38163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lo-LA" sz="1600" b="1" dirty="0">
                <a:solidFill>
                  <a:schemeClr val="bg1"/>
                </a:solidFill>
                <a:latin typeface="Noto Sans Lao" panose="020B0502040504020204" pitchFamily="34" charset="0"/>
                <a:ea typeface="SimSun" panose="02010600030101010101" pitchFamily="2" charset="-122"/>
                <a:cs typeface="Noto Sans Lao" panose="020B0502040504020204" pitchFamily="34" charset="0"/>
              </a:rPr>
              <a:t>ລາຍງານຂໍ້ມູນ</a:t>
            </a:r>
            <a:endParaRPr lang="en-GB" sz="1600" dirty="0">
              <a:solidFill>
                <a:schemeClr val="bg1"/>
              </a:solidFill>
              <a:effectLst/>
              <a:latin typeface="Noto Sans Lao" panose="020B0502040504020204" pitchFamily="34" charset="0"/>
              <a:ea typeface="SimSun" panose="02010600030101010101" pitchFamily="2" charset="-122"/>
              <a:cs typeface="Noto Sans Lao" panose="020B0502040504020204" pitchFamily="34" charset="0"/>
            </a:endParaRPr>
          </a:p>
        </p:txBody>
      </p:sp>
      <p:sp>
        <p:nvSpPr>
          <p:cNvPr id="71" name="Text Box 2">
            <a:extLst>
              <a:ext uri="{FF2B5EF4-FFF2-40B4-BE49-F238E27FC236}">
                <a16:creationId xmlns:a16="http://schemas.microsoft.com/office/drawing/2014/main" id="{80B47CBD-3F90-4B2D-9F54-0D5B71AE9386}"/>
              </a:ext>
            </a:extLst>
          </p:cNvPr>
          <p:cNvSpPr txBox="1">
            <a:spLocks noChangeArrowheads="1"/>
          </p:cNvSpPr>
          <p:nvPr/>
        </p:nvSpPr>
        <p:spPr bwMode="auto">
          <a:xfrm rot="1264502">
            <a:off x="8049872" y="3019531"/>
            <a:ext cx="1481584" cy="38163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lo-LA" sz="1600" b="1" dirty="0">
                <a:solidFill>
                  <a:schemeClr val="bg1"/>
                </a:solidFill>
                <a:latin typeface="Noto Sans Lao" panose="020B0502040504020204" pitchFamily="34" charset="0"/>
                <a:ea typeface="SimSun" panose="02010600030101010101" pitchFamily="2" charset="-122"/>
                <a:cs typeface="Noto Sans Lao" panose="020B0502040504020204" pitchFamily="34" charset="0"/>
              </a:rPr>
              <a:t>ຈັດການຂໍ້ມູນ</a:t>
            </a:r>
            <a:endParaRPr lang="en-GB" sz="1600" dirty="0">
              <a:solidFill>
                <a:schemeClr val="bg1"/>
              </a:solidFill>
              <a:effectLst/>
              <a:latin typeface="Noto Sans Lao" panose="020B0502040504020204" pitchFamily="34" charset="0"/>
              <a:ea typeface="SimSun" panose="02010600030101010101" pitchFamily="2" charset="-122"/>
              <a:cs typeface="Noto Sans Lao" panose="020B0502040504020204" pitchFamily="34" charset="0"/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219D11AA-E178-4356-979B-A7874EF81CC8}"/>
              </a:ext>
            </a:extLst>
          </p:cNvPr>
          <p:cNvSpPr/>
          <p:nvPr/>
        </p:nvSpPr>
        <p:spPr>
          <a:xfrm>
            <a:off x="1932319" y="345804"/>
            <a:ext cx="827568" cy="77966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lo-LA" sz="3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US" sz="32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099DE041-1F2B-4D00-B5F1-CA82D334CD52}"/>
              </a:ext>
            </a:extLst>
          </p:cNvPr>
          <p:cNvPicPr/>
          <p:nvPr/>
        </p:nvPicPr>
        <p:blipFill>
          <a:blip r:embed="rId27" cstate="print">
            <a:extLst>
              <a:ext uri="{BEBA8EAE-BF5A-486C-A8C5-ECC9F3942E4B}">
                <a14:imgProps xmlns:a14="http://schemas.microsoft.com/office/drawing/2010/main">
                  <a14:imgLayer r:embed="rId28">
                    <a14:imgEffect>
                      <a14:backgroundRemoval t="0" b="10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7632" y="4561483"/>
            <a:ext cx="2207453" cy="1654285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34E431E8-2502-484E-A3A5-72DB8A0429B0}"/>
              </a:ext>
            </a:extLst>
          </p:cNvPr>
          <p:cNvPicPr/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8020" y="3111137"/>
            <a:ext cx="1391854" cy="1391854"/>
          </a:xfrm>
          <a:prstGeom prst="rect">
            <a:avLst/>
          </a:prstGeom>
        </p:spPr>
      </p:pic>
      <p:sp>
        <p:nvSpPr>
          <p:cNvPr id="57" name="Text Box 2">
            <a:extLst>
              <a:ext uri="{FF2B5EF4-FFF2-40B4-BE49-F238E27FC236}">
                <a16:creationId xmlns:a16="http://schemas.microsoft.com/office/drawing/2014/main" id="{5D47EED4-54B1-47D1-B846-4504144DE3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17658" y="6222303"/>
            <a:ext cx="1077954" cy="38163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lo-LA" b="1" dirty="0">
                <a:solidFill>
                  <a:schemeClr val="bg1"/>
                </a:solidFill>
                <a:effectLst/>
                <a:latin typeface="Noto Sans Lao" panose="020B0502040504020204" pitchFamily="34" charset="0"/>
                <a:ea typeface="SimSun" panose="02010600030101010101" pitchFamily="2" charset="-122"/>
                <a:cs typeface="Noto Sans Lao" panose="020B0502040504020204" pitchFamily="34" charset="0"/>
              </a:rPr>
              <a:t>ພະນັກງານ</a:t>
            </a:r>
            <a:r>
              <a:rPr lang="en-GB" b="1" dirty="0">
                <a:solidFill>
                  <a:schemeClr val="bg1"/>
                </a:solidFill>
                <a:effectLst/>
                <a:latin typeface="Noto Sans Lao" panose="020B0502040504020204" pitchFamily="34" charset="0"/>
                <a:ea typeface="SimSun" panose="02010600030101010101" pitchFamily="2" charset="-122"/>
                <a:cs typeface="Noto Sans Lao" panose="020B0502040504020204" pitchFamily="34" charset="0"/>
              </a:rPr>
              <a:t> </a:t>
            </a:r>
            <a:endParaRPr lang="en-GB" sz="1600" dirty="0">
              <a:solidFill>
                <a:schemeClr val="bg1"/>
              </a:solidFill>
              <a:effectLst/>
              <a:latin typeface="Noto Sans Lao" panose="020B0502040504020204" pitchFamily="34" charset="0"/>
              <a:ea typeface="SimSun" panose="02010600030101010101" pitchFamily="2" charset="-122"/>
              <a:cs typeface="Noto Sans Lao" panose="020B0502040504020204" pitchFamily="34" charset="0"/>
            </a:endParaRPr>
          </a:p>
        </p:txBody>
      </p:sp>
      <p:sp>
        <p:nvSpPr>
          <p:cNvPr id="70" name="Text Box 2">
            <a:extLst>
              <a:ext uri="{FF2B5EF4-FFF2-40B4-BE49-F238E27FC236}">
                <a16:creationId xmlns:a16="http://schemas.microsoft.com/office/drawing/2014/main" id="{106D2372-0217-487A-826B-D0BF20A715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33310" y="4434995"/>
            <a:ext cx="946169" cy="38163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lo-LA" b="1" dirty="0">
                <a:solidFill>
                  <a:schemeClr val="bg1"/>
                </a:solidFill>
                <a:effectLst/>
                <a:latin typeface="Noto Sans Lao" panose="020B0502040504020204" pitchFamily="34" charset="0"/>
                <a:ea typeface="SimSun" panose="02010600030101010101" pitchFamily="2" charset="-122"/>
                <a:cs typeface="Noto Sans Lao" panose="020B0502040504020204" pitchFamily="34" charset="0"/>
              </a:rPr>
              <a:t>ລູກຄ້າ</a:t>
            </a:r>
            <a:r>
              <a:rPr lang="en-GB" b="1" dirty="0">
                <a:solidFill>
                  <a:schemeClr val="bg1"/>
                </a:solidFill>
                <a:effectLst/>
                <a:latin typeface="Noto Sans Lao" panose="020B0502040504020204" pitchFamily="34" charset="0"/>
                <a:ea typeface="SimSun" panose="02010600030101010101" pitchFamily="2" charset="-122"/>
                <a:cs typeface="Noto Sans Lao" panose="020B0502040504020204" pitchFamily="34" charset="0"/>
              </a:rPr>
              <a:t> </a:t>
            </a:r>
            <a:endParaRPr lang="en-GB" sz="1600" dirty="0">
              <a:solidFill>
                <a:schemeClr val="bg1"/>
              </a:solidFill>
              <a:effectLst/>
              <a:latin typeface="Noto Sans Lao" panose="020B0502040504020204" pitchFamily="34" charset="0"/>
              <a:ea typeface="SimSun" panose="02010600030101010101" pitchFamily="2" charset="-122"/>
              <a:cs typeface="Noto Sans Lao" panose="020B0502040504020204" pitchFamily="34" charset="0"/>
            </a:endParaRPr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6D0FE489-4931-49EB-90A6-7885B3B86976}"/>
              </a:ext>
            </a:extLst>
          </p:cNvPr>
          <p:cNvCxnSpPr>
            <a:cxnSpLocks/>
          </p:cNvCxnSpPr>
          <p:nvPr/>
        </p:nvCxnSpPr>
        <p:spPr>
          <a:xfrm flipV="1">
            <a:off x="2993651" y="1857019"/>
            <a:ext cx="1836506" cy="881007"/>
          </a:xfrm>
          <a:prstGeom prst="straightConnector1">
            <a:avLst/>
          </a:prstGeom>
          <a:ln w="57150">
            <a:solidFill>
              <a:srgbClr val="FFD2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3E8B4106-C149-4916-B397-A04A047D5F78}"/>
              </a:ext>
            </a:extLst>
          </p:cNvPr>
          <p:cNvCxnSpPr>
            <a:cxnSpLocks/>
          </p:cNvCxnSpPr>
          <p:nvPr/>
        </p:nvCxnSpPr>
        <p:spPr>
          <a:xfrm flipH="1">
            <a:off x="3211056" y="2211756"/>
            <a:ext cx="1824068" cy="820121"/>
          </a:xfrm>
          <a:prstGeom prst="straightConnector1">
            <a:avLst/>
          </a:prstGeom>
          <a:ln w="57150">
            <a:solidFill>
              <a:srgbClr val="FFD2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 Box 2">
            <a:extLst>
              <a:ext uri="{FF2B5EF4-FFF2-40B4-BE49-F238E27FC236}">
                <a16:creationId xmlns:a16="http://schemas.microsoft.com/office/drawing/2014/main" id="{BF3269D0-FE8D-45D2-9583-A0C283E52A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48200" y="3703595"/>
            <a:ext cx="1481584" cy="38163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lo-LA" sz="1600" dirty="0">
                <a:solidFill>
                  <a:schemeClr val="bg1"/>
                </a:solidFill>
                <a:effectLst/>
                <a:latin typeface="Noto Sans Lao" panose="020B0502040504020204" pitchFamily="34" charset="0"/>
                <a:ea typeface="SimSun" panose="02010600030101010101" pitchFamily="2" charset="-122"/>
                <a:cs typeface="Noto Sans Lao" panose="020B0502040504020204" pitchFamily="34" charset="0"/>
              </a:rPr>
              <a:t>ຢືນຢັນການຊຳລະ</a:t>
            </a:r>
            <a:endParaRPr lang="en-GB" sz="1600" dirty="0">
              <a:solidFill>
                <a:schemeClr val="bg1"/>
              </a:solidFill>
              <a:effectLst/>
              <a:latin typeface="Noto Sans Lao" panose="020B0502040504020204" pitchFamily="34" charset="0"/>
              <a:ea typeface="SimSun" panose="02010600030101010101" pitchFamily="2" charset="-122"/>
              <a:cs typeface="Noto Sans Lao" panose="020B0502040504020204" pitchFamily="34" charset="0"/>
            </a:endParaRPr>
          </a:p>
        </p:txBody>
      </p:sp>
      <p:sp>
        <p:nvSpPr>
          <p:cNvPr id="75" name="Text Box 2">
            <a:extLst>
              <a:ext uri="{FF2B5EF4-FFF2-40B4-BE49-F238E27FC236}">
                <a16:creationId xmlns:a16="http://schemas.microsoft.com/office/drawing/2014/main" id="{9E6F7E6A-AB41-457D-973E-2C64A397543A}"/>
              </a:ext>
            </a:extLst>
          </p:cNvPr>
          <p:cNvSpPr txBox="1">
            <a:spLocks noChangeArrowheads="1"/>
          </p:cNvSpPr>
          <p:nvPr/>
        </p:nvSpPr>
        <p:spPr bwMode="auto">
          <a:xfrm rot="20090195">
            <a:off x="3222981" y="1889411"/>
            <a:ext cx="966325" cy="38163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lo-LA" sz="1600" b="1" dirty="0">
                <a:solidFill>
                  <a:schemeClr val="bg1"/>
                </a:solidFill>
                <a:effectLst/>
                <a:latin typeface="Noto Sans Lao" panose="020B0502040504020204" pitchFamily="34" charset="0"/>
                <a:ea typeface="SimSun" panose="02010600030101010101" pitchFamily="2" charset="-122"/>
                <a:cs typeface="Noto Sans Lao" panose="020B0502040504020204" pitchFamily="34" charset="0"/>
              </a:rPr>
              <a:t>ຈອງປີ້</a:t>
            </a:r>
            <a:endParaRPr lang="en-GB" sz="1600" dirty="0">
              <a:solidFill>
                <a:schemeClr val="bg1"/>
              </a:solidFill>
              <a:effectLst/>
              <a:latin typeface="Noto Sans Lao" panose="020B0502040504020204" pitchFamily="34" charset="0"/>
              <a:ea typeface="SimSun" panose="02010600030101010101" pitchFamily="2" charset="-122"/>
              <a:cs typeface="Noto Sans Lao" panose="020B0502040504020204" pitchFamily="34" charset="0"/>
            </a:endParaRPr>
          </a:p>
        </p:txBody>
      </p:sp>
      <p:sp>
        <p:nvSpPr>
          <p:cNvPr id="76" name="Text Box 2">
            <a:extLst>
              <a:ext uri="{FF2B5EF4-FFF2-40B4-BE49-F238E27FC236}">
                <a16:creationId xmlns:a16="http://schemas.microsoft.com/office/drawing/2014/main" id="{7F7BC3C4-B531-41D9-86D3-B39861482E0B}"/>
              </a:ext>
            </a:extLst>
          </p:cNvPr>
          <p:cNvSpPr txBox="1">
            <a:spLocks noChangeArrowheads="1"/>
          </p:cNvSpPr>
          <p:nvPr/>
        </p:nvSpPr>
        <p:spPr bwMode="auto">
          <a:xfrm rot="20090195">
            <a:off x="3335276" y="2773775"/>
            <a:ext cx="1434474" cy="38163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lo-LA" sz="1600" b="1" dirty="0">
                <a:solidFill>
                  <a:schemeClr val="bg1"/>
                </a:solidFill>
                <a:effectLst/>
                <a:latin typeface="Noto Sans Lao" panose="020B0502040504020204" pitchFamily="34" charset="0"/>
                <a:ea typeface="SimSun" panose="02010600030101010101" pitchFamily="2" charset="-122"/>
                <a:cs typeface="Noto Sans Lao" panose="020B0502040504020204" pitchFamily="34" charset="0"/>
              </a:rPr>
              <a:t>ຂໍ້ມູນການຈອງ</a:t>
            </a:r>
            <a:endParaRPr lang="en-GB" sz="1600" dirty="0">
              <a:solidFill>
                <a:schemeClr val="bg1"/>
              </a:solidFill>
              <a:effectLst/>
              <a:latin typeface="Noto Sans Lao" panose="020B0502040504020204" pitchFamily="34" charset="0"/>
              <a:ea typeface="SimSun" panose="02010600030101010101" pitchFamily="2" charset="-122"/>
              <a:cs typeface="Noto Sans Lao" panose="020B0502040504020204" pitchFamily="34" charset="0"/>
            </a:endParaRPr>
          </a:p>
        </p:txBody>
      </p:sp>
      <p:pic>
        <p:nvPicPr>
          <p:cNvPr id="77" name="Picture 76">
            <a:extLst>
              <a:ext uri="{FF2B5EF4-FFF2-40B4-BE49-F238E27FC236}">
                <a16:creationId xmlns:a16="http://schemas.microsoft.com/office/drawing/2014/main" id="{486452E9-434C-4D5E-B451-C7BCE9C80E78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9798397" y="318350"/>
            <a:ext cx="2532060" cy="178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581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92D37F93-39B0-4F4E-BEF6-CD19B2F25EFC}"/>
              </a:ext>
            </a:extLst>
          </p:cNvPr>
          <p:cNvGrpSpPr/>
          <p:nvPr/>
        </p:nvGrpSpPr>
        <p:grpSpPr>
          <a:xfrm>
            <a:off x="-842559" y="494367"/>
            <a:ext cx="827568" cy="828000"/>
            <a:chOff x="-842559" y="468160"/>
            <a:chExt cx="827568" cy="828000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714A7735-60E6-5A45-A4B5-47F34D8DE5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6816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27" name="Graphic 26" descr="Lightbulb">
              <a:extLst>
                <a:ext uri="{FF2B5EF4-FFF2-40B4-BE49-F238E27FC236}">
                  <a16:creationId xmlns:a16="http://schemas.microsoft.com/office/drawing/2014/main" id="{ABC37FC0-01B6-724C-9974-E641A2CDB0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-780293" y="530642"/>
              <a:ext cx="703036" cy="703036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C82E1FA-BF29-C84B-A1CE-1C4BC01B4144}"/>
              </a:ext>
            </a:extLst>
          </p:cNvPr>
          <p:cNvGrpSpPr/>
          <p:nvPr/>
        </p:nvGrpSpPr>
        <p:grpSpPr>
          <a:xfrm>
            <a:off x="-842559" y="1741580"/>
            <a:ext cx="827568" cy="828000"/>
            <a:chOff x="-842559" y="1741580"/>
            <a:chExt cx="827568" cy="828000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135F47C7-CC9D-6E4E-8F0D-42D840139C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174158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0" name="Graphic 29" descr="Upward trend">
              <a:extLst>
                <a:ext uri="{FF2B5EF4-FFF2-40B4-BE49-F238E27FC236}">
                  <a16:creationId xmlns:a16="http://schemas.microsoft.com/office/drawing/2014/main" id="{DE552747-4107-DB4A-84C0-6B26C68E78B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734943" y="1849412"/>
              <a:ext cx="612336" cy="612336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66C0A95-035B-A240-A97F-000AF3833F50}"/>
              </a:ext>
            </a:extLst>
          </p:cNvPr>
          <p:cNvGrpSpPr/>
          <p:nvPr/>
        </p:nvGrpSpPr>
        <p:grpSpPr>
          <a:xfrm>
            <a:off x="-842559" y="4288420"/>
            <a:ext cx="827568" cy="828000"/>
            <a:chOff x="-842559" y="4288420"/>
            <a:chExt cx="827568" cy="828000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765FC6E6-F818-204F-9C83-D4B41FD06DD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28842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3" name="Graphic 32" descr="Single gear">
              <a:extLst>
                <a:ext uri="{FF2B5EF4-FFF2-40B4-BE49-F238E27FC236}">
                  <a16:creationId xmlns:a16="http://schemas.microsoft.com/office/drawing/2014/main" id="{177CD30B-4A7F-7449-A353-7D7C0785AC3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780293" y="4363185"/>
              <a:ext cx="724649" cy="724649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4DDCBC1-263E-6046-B918-E716B0BA21A0}"/>
              </a:ext>
            </a:extLst>
          </p:cNvPr>
          <p:cNvGrpSpPr/>
          <p:nvPr/>
        </p:nvGrpSpPr>
        <p:grpSpPr>
          <a:xfrm>
            <a:off x="866458" y="5561840"/>
            <a:ext cx="827568" cy="828000"/>
            <a:chOff x="-842559" y="5561839"/>
            <a:chExt cx="827568" cy="828000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9885C5E1-EA20-F948-94E2-D0509EDD80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5561839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6" name="Graphic 35" descr="Users">
              <a:extLst>
                <a:ext uri="{FF2B5EF4-FFF2-40B4-BE49-F238E27FC236}">
                  <a16:creationId xmlns:a16="http://schemas.microsoft.com/office/drawing/2014/main" id="{216C4879-5CCC-A24F-9805-D98864A383D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777564" y="5614879"/>
              <a:ext cx="721920" cy="721920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77D2DA6-C905-9841-B8F9-EE811590B2DC}"/>
              </a:ext>
            </a:extLst>
          </p:cNvPr>
          <p:cNvGrpSpPr/>
          <p:nvPr/>
        </p:nvGrpSpPr>
        <p:grpSpPr>
          <a:xfrm>
            <a:off x="-842559" y="3015000"/>
            <a:ext cx="827568" cy="828000"/>
            <a:chOff x="-837416" y="3015000"/>
            <a:chExt cx="827568" cy="828000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869C037A-F1E1-D142-A24D-72F457CD569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37416" y="301500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9" name="Graphic 38" descr="Coffee">
              <a:extLst>
                <a:ext uri="{FF2B5EF4-FFF2-40B4-BE49-F238E27FC236}">
                  <a16:creationId xmlns:a16="http://schemas.microsoft.com/office/drawing/2014/main" id="{9D5AEAE1-3F37-7941-A462-30051C5B4E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-698172" y="3065465"/>
              <a:ext cx="620915" cy="620915"/>
            </a:xfrm>
            <a:prstGeom prst="rect">
              <a:avLst/>
            </a:prstGeom>
          </p:spPr>
        </p:pic>
      </p:grpSp>
      <p:sp>
        <p:nvSpPr>
          <p:cNvPr id="40" name="Freeform 39">
            <a:extLst>
              <a:ext uri="{FF2B5EF4-FFF2-40B4-BE49-F238E27FC236}">
                <a16:creationId xmlns:a16="http://schemas.microsoft.com/office/drawing/2014/main" id="{098E8DDA-9A8C-484E-8557-66FEB1E316C9}"/>
              </a:ext>
            </a:extLst>
          </p:cNvPr>
          <p:cNvSpPr/>
          <p:nvPr/>
        </p:nvSpPr>
        <p:spPr>
          <a:xfrm>
            <a:off x="0" y="-5987562"/>
            <a:ext cx="1280242" cy="23926799"/>
          </a:xfrm>
          <a:custGeom>
            <a:avLst/>
            <a:gdLst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7" fmla="*/ 1280160 w 1280160"/>
              <a:gd name="connsiteY7" fmla="*/ 0 h 23926799"/>
              <a:gd name="connsiteX0" fmla="*/ 1280160 w 1280182"/>
              <a:gd name="connsiteY0" fmla="*/ 0 h 23926799"/>
              <a:gd name="connsiteX1" fmla="*/ 1280160 w 1280182"/>
              <a:gd name="connsiteY1" fmla="*/ 11137327 h 23926799"/>
              <a:gd name="connsiteX2" fmla="*/ 659246 w 1280182"/>
              <a:gd name="connsiteY2" fmla="*/ 11963399 h 23926799"/>
              <a:gd name="connsiteX3" fmla="*/ 1280160 w 1280182"/>
              <a:gd name="connsiteY3" fmla="*/ 12789472 h 23926799"/>
              <a:gd name="connsiteX4" fmla="*/ 1280160 w 1280182"/>
              <a:gd name="connsiteY4" fmla="*/ 23926799 h 23926799"/>
              <a:gd name="connsiteX5" fmla="*/ 0 w 1280182"/>
              <a:gd name="connsiteY5" fmla="*/ 23926799 h 23926799"/>
              <a:gd name="connsiteX6" fmla="*/ 0 w 1280182"/>
              <a:gd name="connsiteY6" fmla="*/ 0 h 23926799"/>
              <a:gd name="connsiteX7" fmla="*/ 1280160 w 1280182"/>
              <a:gd name="connsiteY7" fmla="*/ 0 h 23926799"/>
              <a:gd name="connsiteX0" fmla="*/ 1280160 w 1280231"/>
              <a:gd name="connsiteY0" fmla="*/ 0 h 23926799"/>
              <a:gd name="connsiteX1" fmla="*/ 1280160 w 1280231"/>
              <a:gd name="connsiteY1" fmla="*/ 11137327 h 23926799"/>
              <a:gd name="connsiteX2" fmla="*/ 659246 w 1280231"/>
              <a:gd name="connsiteY2" fmla="*/ 11963399 h 23926799"/>
              <a:gd name="connsiteX3" fmla="*/ 1280160 w 1280231"/>
              <a:gd name="connsiteY3" fmla="*/ 12789472 h 23926799"/>
              <a:gd name="connsiteX4" fmla="*/ 1280160 w 1280231"/>
              <a:gd name="connsiteY4" fmla="*/ 23926799 h 23926799"/>
              <a:gd name="connsiteX5" fmla="*/ 0 w 1280231"/>
              <a:gd name="connsiteY5" fmla="*/ 23926799 h 23926799"/>
              <a:gd name="connsiteX6" fmla="*/ 0 w 1280231"/>
              <a:gd name="connsiteY6" fmla="*/ 0 h 23926799"/>
              <a:gd name="connsiteX7" fmla="*/ 1280160 w 128023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2"/>
              <a:gd name="connsiteY0" fmla="*/ 0 h 23926799"/>
              <a:gd name="connsiteX1" fmla="*/ 1280160 w 1280242"/>
              <a:gd name="connsiteY1" fmla="*/ 11137327 h 23926799"/>
              <a:gd name="connsiteX2" fmla="*/ 742373 w 1280242"/>
              <a:gd name="connsiteY2" fmla="*/ 11966863 h 23926799"/>
              <a:gd name="connsiteX3" fmla="*/ 1280160 w 1280242"/>
              <a:gd name="connsiteY3" fmla="*/ 12789472 h 23926799"/>
              <a:gd name="connsiteX4" fmla="*/ 1280160 w 1280242"/>
              <a:gd name="connsiteY4" fmla="*/ 23926799 h 23926799"/>
              <a:gd name="connsiteX5" fmla="*/ 0 w 1280242"/>
              <a:gd name="connsiteY5" fmla="*/ 23926799 h 23926799"/>
              <a:gd name="connsiteX6" fmla="*/ 0 w 1280242"/>
              <a:gd name="connsiteY6" fmla="*/ 0 h 23926799"/>
              <a:gd name="connsiteX7" fmla="*/ 1280160 w 1280242"/>
              <a:gd name="connsiteY7" fmla="*/ 0 h 23926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80242" h="23926799">
                <a:moveTo>
                  <a:pt x="1280160" y="0"/>
                </a:moveTo>
                <a:lnTo>
                  <a:pt x="1280160" y="11137327"/>
                </a:lnTo>
                <a:cubicBezTo>
                  <a:pt x="1287934" y="11540842"/>
                  <a:pt x="743219" y="11525247"/>
                  <a:pt x="742373" y="11966863"/>
                </a:cubicBezTo>
                <a:cubicBezTo>
                  <a:pt x="741527" y="12408479"/>
                  <a:pt x="1284472" y="12396353"/>
                  <a:pt x="1280160" y="12789472"/>
                </a:cubicBezTo>
                <a:lnTo>
                  <a:pt x="1280160" y="23926799"/>
                </a:lnTo>
                <a:lnTo>
                  <a:pt x="0" y="23926799"/>
                </a:lnTo>
                <a:lnTo>
                  <a:pt x="0" y="0"/>
                </a:lnTo>
                <a:lnTo>
                  <a:pt x="128016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LT"/>
          </a:p>
        </p:txBody>
      </p:sp>
      <p:pic>
        <p:nvPicPr>
          <p:cNvPr id="41" name="Graphic 40" descr="Lightbulb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312EB5C-7071-F74A-BF1D-1BD63290B4F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77756" y="530641"/>
            <a:ext cx="703036" cy="703036"/>
          </a:xfrm>
          <a:prstGeom prst="rect">
            <a:avLst/>
          </a:prstGeom>
        </p:spPr>
      </p:pic>
      <p:pic>
        <p:nvPicPr>
          <p:cNvPr id="42" name="Graphic 41" descr="Upward trend">
            <a:hlinkClick r:id="rId15" action="ppaction://hlinksldjump"/>
            <a:extLst>
              <a:ext uri="{FF2B5EF4-FFF2-40B4-BE49-F238E27FC236}">
                <a16:creationId xmlns:a16="http://schemas.microsoft.com/office/drawing/2014/main" id="{995DB691-ACC1-2C4F-8852-0A1EFAFA6BC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23106" y="1849411"/>
            <a:ext cx="612336" cy="612336"/>
          </a:xfrm>
          <a:prstGeom prst="rect">
            <a:avLst/>
          </a:prstGeom>
        </p:spPr>
      </p:pic>
      <p:pic>
        <p:nvPicPr>
          <p:cNvPr id="43" name="Graphic 42" descr="Coffee">
            <a:hlinkClick r:id="rId18" action="ppaction://hlinksldjump"/>
            <a:extLst>
              <a:ext uri="{FF2B5EF4-FFF2-40B4-BE49-F238E27FC236}">
                <a16:creationId xmlns:a16="http://schemas.microsoft.com/office/drawing/2014/main" id="{CBB0FFCD-B74D-5447-A402-597DAA5AFFB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59877" y="3065464"/>
            <a:ext cx="620915" cy="620915"/>
          </a:xfrm>
          <a:prstGeom prst="rect">
            <a:avLst/>
          </a:prstGeom>
        </p:spPr>
      </p:pic>
      <p:pic>
        <p:nvPicPr>
          <p:cNvPr id="44" name="Graphic 43" descr="Single gear">
            <a:hlinkClick r:id="rId21" action="ppaction://hlinksldjump"/>
            <a:extLst>
              <a:ext uri="{FF2B5EF4-FFF2-40B4-BE49-F238E27FC236}">
                <a16:creationId xmlns:a16="http://schemas.microsoft.com/office/drawing/2014/main" id="{B155C3AF-F79B-5E43-8335-0882A53312BB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77756" y="4363184"/>
            <a:ext cx="724649" cy="724649"/>
          </a:xfrm>
          <a:prstGeom prst="rect">
            <a:avLst/>
          </a:prstGeom>
        </p:spPr>
      </p:pic>
      <p:pic>
        <p:nvPicPr>
          <p:cNvPr id="45" name="Graphic 44" descr="Users">
            <a:hlinkClick r:id="rId24" action="ppaction://hlinksldjump"/>
            <a:extLst>
              <a:ext uri="{FF2B5EF4-FFF2-40B4-BE49-F238E27FC236}">
                <a16:creationId xmlns:a16="http://schemas.microsoft.com/office/drawing/2014/main" id="{923E9E60-3788-D043-B41E-90194CA0681E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80485" y="5614878"/>
            <a:ext cx="721920" cy="721920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017AC32F-87A9-4089-9B74-12D717BC30CC}"/>
              </a:ext>
            </a:extLst>
          </p:cNvPr>
          <p:cNvSpPr txBox="1"/>
          <p:nvPr/>
        </p:nvSpPr>
        <p:spPr>
          <a:xfrm>
            <a:off x="2249849" y="250531"/>
            <a:ext cx="65709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lo-LA" sz="3200" b="1" dirty="0">
                <a:solidFill>
                  <a:srgbClr val="FFC000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ລາຍລະອຽດທີ່ກ່ຽວຂ້ອງກັບລະບົບ</a:t>
            </a:r>
            <a:endParaRPr lang="en-US" sz="3200" b="1" spc="3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Lao" panose="020B0502040504020204" pitchFamily="34" charset="0"/>
              <a:cs typeface="Noto Sans Lao" panose="020B0502040504020204" pitchFamily="34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FC701C56-662E-41C6-919C-0735E20C60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7411872"/>
              </p:ext>
            </p:extLst>
          </p:nvPr>
        </p:nvGraphicFramePr>
        <p:xfrm>
          <a:off x="2416583" y="1097029"/>
          <a:ext cx="8843964" cy="549194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74851">
                  <a:extLst>
                    <a:ext uri="{9D8B030D-6E8A-4147-A177-3AD203B41FA5}">
                      <a16:colId xmlns:a16="http://schemas.microsoft.com/office/drawing/2014/main" val="2708003894"/>
                    </a:ext>
                  </a:extLst>
                </a:gridCol>
                <a:gridCol w="3454351">
                  <a:extLst>
                    <a:ext uri="{9D8B030D-6E8A-4147-A177-3AD203B41FA5}">
                      <a16:colId xmlns:a16="http://schemas.microsoft.com/office/drawing/2014/main" val="2223105687"/>
                    </a:ext>
                  </a:extLst>
                </a:gridCol>
                <a:gridCol w="3714762">
                  <a:extLst>
                    <a:ext uri="{9D8B030D-6E8A-4147-A177-3AD203B41FA5}">
                      <a16:colId xmlns:a16="http://schemas.microsoft.com/office/drawing/2014/main" val="1830010906"/>
                    </a:ext>
                  </a:extLst>
                </a:gridCol>
              </a:tblGrid>
              <a:tr h="35169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External Entity</a:t>
                      </a:r>
                      <a:endParaRPr lang="en-GB" sz="1800" dirty="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244" marR="61244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Process</a:t>
                      </a:r>
                      <a:endParaRPr lang="en-GB" sz="1800" dirty="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244" marR="61244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Data Store</a:t>
                      </a:r>
                      <a:endParaRPr lang="en-GB" sz="1800" dirty="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244" marR="61244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0595776"/>
                  </a:ext>
                </a:extLst>
              </a:tr>
              <a:tr h="5140244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lo-LA" sz="1800" dirty="0">
                          <a:solidFill>
                            <a:schemeClr val="bg2"/>
                          </a:solidFill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ລູກຄ້າ</a:t>
                      </a:r>
                      <a:endParaRPr lang="en-GB" sz="1800" dirty="0">
                        <a:solidFill>
                          <a:schemeClr val="bg2"/>
                        </a:solidFill>
                        <a:effectLst/>
                        <a:latin typeface="Noto Sans Lao" panose="020B0502040504020204" pitchFamily="34" charset="0"/>
                        <a:cs typeface="Noto Sans Lao" panose="020B0502040504020204" pitchFamily="34" charset="0"/>
                      </a:endParaRPr>
                    </a:p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lo-LA" sz="1800" dirty="0">
                          <a:solidFill>
                            <a:schemeClr val="bg2"/>
                          </a:solidFill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ພະນັກງານ</a:t>
                      </a:r>
                      <a:endParaRPr lang="en-GB" sz="1800" dirty="0">
                        <a:solidFill>
                          <a:schemeClr val="bg2"/>
                        </a:solidFill>
                        <a:effectLst/>
                        <a:latin typeface="Noto Sans Lao" panose="020B0502040504020204" pitchFamily="34" charset="0"/>
                        <a:cs typeface="Noto Sans Lao" panose="020B0502040504020204" pitchFamily="34" charset="0"/>
                      </a:endParaRPr>
                    </a:p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lo-LA" sz="1800" dirty="0">
                          <a:solidFill>
                            <a:schemeClr val="bg2"/>
                          </a:solidFill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ຜູ້ບໍລິຫານ</a:t>
                      </a:r>
                      <a:endParaRPr lang="en-GB" sz="1800" dirty="0">
                        <a:solidFill>
                          <a:schemeClr val="bg2"/>
                        </a:solidFill>
                        <a:effectLst/>
                        <a:latin typeface="Noto Sans Lao" panose="020B0502040504020204" pitchFamily="34" charset="0"/>
                        <a:ea typeface="SimSun" panose="02010600030101010101" pitchFamily="2" charset="-122"/>
                        <a:cs typeface="Noto Sans Lao" panose="020B0502040504020204" pitchFamily="34" charset="0"/>
                      </a:endParaRPr>
                    </a:p>
                  </a:txBody>
                  <a:tcPr marL="61244" marR="61244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None/>
                      </a:pPr>
                      <a:r>
                        <a:rPr lang="en-US" sz="16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en-US" sz="18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 </a:t>
                      </a:r>
                      <a:r>
                        <a:rPr lang="lo-LA" sz="1800" dirty="0">
                          <a:solidFill>
                            <a:schemeClr val="bg2"/>
                          </a:solidFill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ຈັດການຂໍ້ມູນພື້ນຖານ</a:t>
                      </a:r>
                      <a:endParaRPr lang="en-GB" sz="1800" dirty="0">
                        <a:solidFill>
                          <a:schemeClr val="bg2"/>
                        </a:solidFill>
                        <a:effectLst/>
                        <a:latin typeface="Noto Sans Lao" panose="020B0502040504020204" pitchFamily="34" charset="0"/>
                        <a:cs typeface="Noto Sans Lao" panose="020B0502040504020204" pitchFamily="34" charset="0"/>
                      </a:endParaRPr>
                    </a:p>
                    <a:p>
                      <a:pPr marL="71438" lvl="1" indent="0">
                        <a:lnSpc>
                          <a:spcPct val="107000"/>
                        </a:lnSpc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None/>
                      </a:pPr>
                      <a:r>
                        <a:rPr lang="lo-LA" sz="1800" dirty="0">
                          <a:solidFill>
                            <a:schemeClr val="bg2"/>
                          </a:solidFill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1.1 ຈັດການຂໍ້ມູນພະນັກງານ</a:t>
                      </a:r>
                      <a:endParaRPr lang="en-US" sz="1800" dirty="0">
                        <a:solidFill>
                          <a:schemeClr val="bg2"/>
                        </a:solidFill>
                        <a:effectLst/>
                        <a:latin typeface="Noto Sans Lao" panose="020B0502040504020204" pitchFamily="34" charset="0"/>
                        <a:cs typeface="Noto Sans Lao" panose="020B0502040504020204" pitchFamily="34" charset="0"/>
                      </a:endParaRPr>
                    </a:p>
                    <a:p>
                      <a:pPr marL="71438" lvl="1" indent="0">
                        <a:lnSpc>
                          <a:spcPct val="107000"/>
                        </a:lnSpc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None/>
                      </a:pPr>
                      <a:r>
                        <a:rPr lang="en-US" sz="18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1.2 </a:t>
                      </a:r>
                      <a:r>
                        <a:rPr lang="lo-LA" sz="1800" dirty="0">
                          <a:solidFill>
                            <a:schemeClr val="bg2"/>
                          </a:solidFill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ຈັດການຂໍ້ມູນບໍລິສັດ</a:t>
                      </a:r>
                      <a:endParaRPr lang="en-US" sz="1800" dirty="0">
                        <a:solidFill>
                          <a:schemeClr val="bg2"/>
                        </a:solidFill>
                        <a:effectLst/>
                        <a:latin typeface="Noto Sans Lao" panose="020B0502040504020204" pitchFamily="34" charset="0"/>
                        <a:cs typeface="Noto Sans Lao" panose="020B0502040504020204" pitchFamily="34" charset="0"/>
                      </a:endParaRPr>
                    </a:p>
                    <a:p>
                      <a:pPr marL="71438" lvl="1" indent="0">
                        <a:lnSpc>
                          <a:spcPct val="107000"/>
                        </a:lnSpc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None/>
                      </a:pPr>
                      <a:r>
                        <a:rPr lang="en-US" sz="18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1.3 </a:t>
                      </a:r>
                      <a:r>
                        <a:rPr lang="lo-LA" sz="1800" dirty="0">
                          <a:solidFill>
                            <a:schemeClr val="bg2"/>
                          </a:solidFill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ຈັດການຂໍ້ມູນປະເພດລົດ</a:t>
                      </a:r>
                      <a:endParaRPr lang="en-US" sz="1800" dirty="0">
                        <a:solidFill>
                          <a:schemeClr val="bg2"/>
                        </a:solidFill>
                        <a:effectLst/>
                        <a:latin typeface="Noto Sans Lao" panose="020B0502040504020204" pitchFamily="34" charset="0"/>
                        <a:cs typeface="Noto Sans Lao" panose="020B0502040504020204" pitchFamily="34" charset="0"/>
                      </a:endParaRPr>
                    </a:p>
                    <a:p>
                      <a:pPr marL="71438" lvl="1" indent="0">
                        <a:lnSpc>
                          <a:spcPct val="107000"/>
                        </a:lnSpc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None/>
                      </a:pPr>
                      <a:r>
                        <a:rPr lang="en-US" sz="18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1.4  </a:t>
                      </a:r>
                      <a:r>
                        <a:rPr lang="lo-LA" sz="1800" dirty="0">
                          <a:solidFill>
                            <a:schemeClr val="bg2"/>
                          </a:solidFill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ຈັດການຂໍ້ມູນລົດ</a:t>
                      </a:r>
                      <a:endParaRPr lang="en-GB" sz="1800" dirty="0">
                        <a:solidFill>
                          <a:schemeClr val="bg2"/>
                        </a:solidFill>
                        <a:effectLst/>
                        <a:latin typeface="Noto Sans Lao" panose="020B0502040504020204" pitchFamily="34" charset="0"/>
                        <a:cs typeface="Noto Sans Lao" panose="020B0502040504020204" pitchFamily="34" charset="0"/>
                      </a:endParaRPr>
                    </a:p>
                    <a:p>
                      <a:pPr marL="71438" lvl="1" indent="0">
                        <a:lnSpc>
                          <a:spcPct val="107000"/>
                        </a:lnSpc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None/>
                      </a:pPr>
                      <a:r>
                        <a:rPr lang="en-US" sz="18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1.5  </a:t>
                      </a:r>
                      <a:r>
                        <a:rPr lang="lo-LA" sz="1800" dirty="0">
                          <a:solidFill>
                            <a:schemeClr val="bg2"/>
                          </a:solidFill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ຈັດການຂໍ້ມູນສາຍທາງ</a:t>
                      </a:r>
                      <a:endParaRPr lang="en-GB" sz="1800" dirty="0">
                        <a:solidFill>
                          <a:schemeClr val="bg2"/>
                        </a:solidFill>
                        <a:effectLst/>
                        <a:latin typeface="Noto Sans Lao" panose="020B0502040504020204" pitchFamily="34" charset="0"/>
                        <a:cs typeface="Noto Sans Lao" panose="020B0502040504020204" pitchFamily="34" charset="0"/>
                      </a:endParaRPr>
                    </a:p>
                    <a:p>
                      <a:pPr marL="0" lvl="0" indent="0">
                        <a:lnSpc>
                          <a:spcPct val="107000"/>
                        </a:lnSpc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None/>
                      </a:pPr>
                      <a:r>
                        <a:rPr lang="en-US" sz="18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 </a:t>
                      </a:r>
                      <a:r>
                        <a:rPr lang="lo-LA" sz="1800" dirty="0">
                          <a:solidFill>
                            <a:schemeClr val="bg2"/>
                          </a:solidFill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ລົງທະບຽນ</a:t>
                      </a:r>
                      <a:endParaRPr lang="en-GB" sz="1800" dirty="0">
                        <a:solidFill>
                          <a:schemeClr val="bg2"/>
                        </a:solidFill>
                        <a:effectLst/>
                        <a:latin typeface="Noto Sans Lao" panose="020B0502040504020204" pitchFamily="34" charset="0"/>
                        <a:cs typeface="Noto Sans Lao" panose="020B0502040504020204" pitchFamily="34" charset="0"/>
                      </a:endParaRPr>
                    </a:p>
                    <a:p>
                      <a:pPr marL="85725" lvl="0" indent="0">
                        <a:lnSpc>
                          <a:spcPct val="107000"/>
                        </a:lnSpc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None/>
                      </a:pPr>
                      <a:r>
                        <a:rPr lang="en-US" sz="18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2.1  </a:t>
                      </a:r>
                      <a:r>
                        <a:rPr lang="lo-LA" sz="1800" dirty="0">
                          <a:solidFill>
                            <a:schemeClr val="bg2"/>
                          </a:solidFill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ສະມັກສະມາຊິກ</a:t>
                      </a:r>
                      <a:endParaRPr lang="en-GB" sz="1800" dirty="0">
                        <a:solidFill>
                          <a:schemeClr val="bg2"/>
                        </a:solidFill>
                        <a:effectLst/>
                        <a:latin typeface="Noto Sans Lao" panose="020B0502040504020204" pitchFamily="34" charset="0"/>
                        <a:cs typeface="Noto Sans Lao" panose="020B0502040504020204" pitchFamily="34" charset="0"/>
                      </a:endParaRPr>
                    </a:p>
                    <a:p>
                      <a:pPr marL="0" lvl="0" indent="0">
                        <a:lnSpc>
                          <a:spcPct val="107000"/>
                        </a:lnSpc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None/>
                      </a:pPr>
                      <a:r>
                        <a:rPr lang="en-US" sz="18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 </a:t>
                      </a:r>
                      <a:r>
                        <a:rPr lang="lo-LA" sz="1800" dirty="0">
                          <a:solidFill>
                            <a:schemeClr val="bg2"/>
                          </a:solidFill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ບໍລິການ</a:t>
                      </a:r>
                      <a:endParaRPr lang="en-GB" sz="1800" dirty="0">
                        <a:solidFill>
                          <a:schemeClr val="bg2"/>
                        </a:solidFill>
                        <a:effectLst/>
                        <a:latin typeface="Noto Sans Lao" panose="020B0502040504020204" pitchFamily="34" charset="0"/>
                        <a:cs typeface="Noto Sans Lao" panose="020B0502040504020204" pitchFamily="34" charset="0"/>
                      </a:endParaRPr>
                    </a:p>
                    <a:p>
                      <a:pPr marL="271463" lvl="1" indent="-185738">
                        <a:lnSpc>
                          <a:spcPct val="107000"/>
                        </a:lnSpc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None/>
                      </a:pPr>
                      <a:r>
                        <a:rPr lang="en-US" sz="18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2.1 </a:t>
                      </a:r>
                      <a:r>
                        <a:rPr lang="lo-LA" sz="1800" dirty="0">
                          <a:solidFill>
                            <a:schemeClr val="bg2"/>
                          </a:solidFill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ຈອງປີ້</a:t>
                      </a:r>
                      <a:endParaRPr lang="en-GB" sz="1800" dirty="0">
                        <a:solidFill>
                          <a:schemeClr val="bg2"/>
                        </a:solidFill>
                        <a:effectLst/>
                        <a:latin typeface="Noto Sans Lao" panose="020B0502040504020204" pitchFamily="34" charset="0"/>
                        <a:cs typeface="Noto Sans Lao" panose="020B0502040504020204" pitchFamily="34" charset="0"/>
                      </a:endParaRPr>
                    </a:p>
                    <a:p>
                      <a:pPr marL="271463" lvl="1" indent="-185738">
                        <a:lnSpc>
                          <a:spcPct val="107000"/>
                        </a:lnSpc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None/>
                      </a:pPr>
                      <a:r>
                        <a:rPr lang="en-US" sz="18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2.2 </a:t>
                      </a:r>
                      <a:r>
                        <a:rPr lang="lo-LA" sz="1800" dirty="0">
                          <a:solidFill>
                            <a:schemeClr val="bg2"/>
                          </a:solidFill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ອອກປີ້</a:t>
                      </a:r>
                      <a:endParaRPr lang="en-GB" sz="1800" dirty="0">
                        <a:solidFill>
                          <a:schemeClr val="bg2"/>
                        </a:solidFill>
                        <a:effectLst/>
                        <a:latin typeface="Noto Sans Lao" panose="020B0502040504020204" pitchFamily="34" charset="0"/>
                        <a:cs typeface="Noto Sans Lao" panose="020B0502040504020204" pitchFamily="34" charset="0"/>
                      </a:endParaRPr>
                    </a:p>
                    <a:p>
                      <a:pPr marL="0" lvl="0" indent="0">
                        <a:lnSpc>
                          <a:spcPct val="107000"/>
                        </a:lnSpc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None/>
                      </a:pPr>
                      <a:r>
                        <a:rPr lang="en-US" sz="18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 </a:t>
                      </a:r>
                      <a:r>
                        <a:rPr lang="lo-LA" sz="1800" dirty="0">
                          <a:solidFill>
                            <a:schemeClr val="bg2"/>
                          </a:solidFill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ລາຍງານ</a:t>
                      </a:r>
                      <a:endParaRPr lang="en-GB" sz="1800" dirty="0">
                        <a:solidFill>
                          <a:schemeClr val="bg2"/>
                        </a:solidFill>
                        <a:effectLst/>
                        <a:latin typeface="Noto Sans Lao" panose="020B0502040504020204" pitchFamily="34" charset="0"/>
                        <a:cs typeface="Noto Sans Lao" panose="020B0502040504020204" pitchFamily="34" charset="0"/>
                      </a:endParaRPr>
                    </a:p>
                    <a:p>
                      <a:pPr marL="85725" lvl="1" indent="0">
                        <a:lnSpc>
                          <a:spcPct val="107000"/>
                        </a:lnSpc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None/>
                      </a:pPr>
                      <a:r>
                        <a:rPr lang="en-US" sz="18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3.1 </a:t>
                      </a:r>
                      <a:r>
                        <a:rPr lang="lo-LA" sz="1800" dirty="0">
                          <a:solidFill>
                            <a:schemeClr val="bg2"/>
                          </a:solidFill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ຂໍ້ມູນການຈອງ</a:t>
                      </a:r>
                      <a:endParaRPr lang="en-GB" sz="1800" dirty="0">
                        <a:solidFill>
                          <a:schemeClr val="bg2"/>
                        </a:solidFill>
                        <a:effectLst/>
                        <a:latin typeface="Noto Sans Lao" panose="020B0502040504020204" pitchFamily="34" charset="0"/>
                        <a:cs typeface="Noto Sans Lao" panose="020B0502040504020204" pitchFamily="34" charset="0"/>
                      </a:endParaRPr>
                    </a:p>
                    <a:p>
                      <a:pPr marL="85725" lvl="1" indent="0">
                        <a:lnSpc>
                          <a:spcPct val="107000"/>
                        </a:lnSpc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None/>
                      </a:pPr>
                      <a:r>
                        <a:rPr lang="en-US" sz="18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3.2 </a:t>
                      </a:r>
                      <a:r>
                        <a:rPr lang="lo-LA" sz="1800" dirty="0">
                          <a:solidFill>
                            <a:schemeClr val="bg2"/>
                          </a:solidFill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ຂໍ້ມູນພະນັກງານ</a:t>
                      </a:r>
                      <a:endParaRPr lang="en-GB" sz="1800" dirty="0">
                        <a:solidFill>
                          <a:schemeClr val="bg2"/>
                        </a:solidFill>
                        <a:effectLst/>
                        <a:latin typeface="Noto Sans Lao" panose="020B0502040504020204" pitchFamily="34" charset="0"/>
                        <a:cs typeface="Noto Sans Lao" panose="020B0502040504020204" pitchFamily="34" charset="0"/>
                      </a:endParaRPr>
                    </a:p>
                    <a:p>
                      <a:pPr marL="85725" lvl="1" indent="0">
                        <a:lnSpc>
                          <a:spcPct val="107000"/>
                        </a:lnSpc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None/>
                      </a:pPr>
                      <a:r>
                        <a:rPr lang="en-US" sz="18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3.3 </a:t>
                      </a:r>
                      <a:r>
                        <a:rPr lang="lo-LA" sz="1800" dirty="0">
                          <a:solidFill>
                            <a:schemeClr val="bg2"/>
                          </a:solidFill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ຂໍ້ມູນສາຍທາງ</a:t>
                      </a:r>
                      <a:endParaRPr lang="en-GB" sz="1800" dirty="0">
                        <a:solidFill>
                          <a:schemeClr val="bg2"/>
                        </a:solidFill>
                        <a:effectLst/>
                        <a:latin typeface="Noto Sans Lao" panose="020B0502040504020204" pitchFamily="34" charset="0"/>
                        <a:cs typeface="Noto Sans Lao" panose="020B0502040504020204" pitchFamily="34" charset="0"/>
                      </a:endParaRPr>
                    </a:p>
                    <a:p>
                      <a:pPr marL="85725" lvl="1" indent="0">
                        <a:lnSpc>
                          <a:spcPct val="107000"/>
                        </a:lnSpc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None/>
                      </a:pPr>
                      <a:r>
                        <a:rPr lang="en-US" sz="18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3.4 </a:t>
                      </a:r>
                      <a:r>
                        <a:rPr lang="lo-LA" sz="1800" dirty="0">
                          <a:solidFill>
                            <a:schemeClr val="bg2"/>
                          </a:solidFill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ຂໍ້ມູນລົດ</a:t>
                      </a:r>
                      <a:endParaRPr lang="en-GB" sz="1800" dirty="0">
                        <a:solidFill>
                          <a:schemeClr val="bg2"/>
                        </a:solidFill>
                        <a:effectLst/>
                        <a:latin typeface="Noto Sans Lao" panose="020B0502040504020204" pitchFamily="34" charset="0"/>
                        <a:cs typeface="Noto Sans Lao" panose="020B0502040504020204" pitchFamily="34" charset="0"/>
                      </a:endParaRPr>
                    </a:p>
                    <a:p>
                      <a:pPr marL="382905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lo-LA" sz="13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  <a:endParaRPr lang="en-GB" sz="1000" dirty="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244" marR="61244" marT="0" marB="0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lo-LA" sz="18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cs typeface="Noto Sans Lao" panose="020B0502040504020204" pitchFamily="34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D1 </a:t>
                      </a:r>
                      <a:r>
                        <a:rPr lang="lo-LA" sz="1800" dirty="0">
                          <a:solidFill>
                            <a:schemeClr val="bg2"/>
                          </a:solidFill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ຂໍ້ມູນພະນັກງານ</a:t>
                      </a:r>
                      <a:endParaRPr lang="en-GB" sz="1800" dirty="0">
                        <a:solidFill>
                          <a:schemeClr val="bg2"/>
                        </a:solidFill>
                        <a:effectLst/>
                        <a:latin typeface="Noto Sans Lao" panose="020B0502040504020204" pitchFamily="34" charset="0"/>
                        <a:cs typeface="Noto Sans Lao" panose="020B0502040504020204" pitchFamily="34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lo-LA" sz="1800" dirty="0">
                          <a:solidFill>
                            <a:schemeClr val="bg2"/>
                          </a:solidFill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D2</a:t>
                      </a:r>
                      <a:r>
                        <a:rPr lang="en-US" sz="1800" dirty="0">
                          <a:solidFill>
                            <a:schemeClr val="bg2"/>
                          </a:solidFill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 </a:t>
                      </a:r>
                      <a:r>
                        <a:rPr lang="lo-LA" sz="1800" dirty="0">
                          <a:solidFill>
                            <a:schemeClr val="bg2"/>
                          </a:solidFill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ຂໍ້ມູນລູກຄ້າ</a:t>
                      </a:r>
                      <a:endParaRPr lang="en-GB" sz="1800" dirty="0">
                        <a:solidFill>
                          <a:schemeClr val="bg2"/>
                        </a:solidFill>
                        <a:effectLst/>
                        <a:latin typeface="Noto Sans Lao" panose="020B0502040504020204" pitchFamily="34" charset="0"/>
                        <a:cs typeface="Noto Sans Lao" panose="020B0502040504020204" pitchFamily="34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lo-LA" sz="1800" dirty="0">
                          <a:solidFill>
                            <a:schemeClr val="bg2"/>
                          </a:solidFill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D3</a:t>
                      </a:r>
                      <a:r>
                        <a:rPr lang="en-US" sz="1800" dirty="0">
                          <a:solidFill>
                            <a:schemeClr val="bg2"/>
                          </a:solidFill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 </a:t>
                      </a:r>
                      <a:r>
                        <a:rPr lang="lo-LA" sz="1800" dirty="0">
                          <a:solidFill>
                            <a:schemeClr val="bg2"/>
                          </a:solidFill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ຂໍ້ມູນບໍລິສັດ</a:t>
                      </a:r>
                      <a:endParaRPr lang="en-GB" sz="1800" dirty="0">
                        <a:solidFill>
                          <a:schemeClr val="bg2"/>
                        </a:solidFill>
                        <a:effectLst/>
                        <a:latin typeface="Noto Sans Lao" panose="020B0502040504020204" pitchFamily="34" charset="0"/>
                        <a:cs typeface="Noto Sans Lao" panose="020B0502040504020204" pitchFamily="34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bg2"/>
                          </a:solidFill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D4</a:t>
                      </a:r>
                      <a:r>
                        <a:rPr lang="en-US" sz="1800" dirty="0">
                          <a:solidFill>
                            <a:schemeClr val="bg2"/>
                          </a:solidFill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 </a:t>
                      </a:r>
                      <a:r>
                        <a:rPr lang="lo-LA" sz="1800" dirty="0">
                          <a:solidFill>
                            <a:schemeClr val="bg2"/>
                          </a:solidFill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ຂໍ້ມູນລົດ</a:t>
                      </a:r>
                      <a:endParaRPr lang="en-GB" sz="1800" dirty="0">
                        <a:solidFill>
                          <a:schemeClr val="bg2"/>
                        </a:solidFill>
                        <a:effectLst/>
                        <a:latin typeface="Noto Sans Lao" panose="020B0502040504020204" pitchFamily="34" charset="0"/>
                        <a:cs typeface="Noto Sans Lao" panose="020B0502040504020204" pitchFamily="34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bg2"/>
                          </a:solidFill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D5</a:t>
                      </a:r>
                      <a:r>
                        <a:rPr lang="en-US" sz="1800" dirty="0">
                          <a:solidFill>
                            <a:schemeClr val="bg2"/>
                          </a:solidFill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 </a:t>
                      </a:r>
                      <a:r>
                        <a:rPr lang="lo-LA" sz="1800" dirty="0">
                          <a:solidFill>
                            <a:schemeClr val="bg2"/>
                          </a:solidFill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ຂໍ້ມູນປະເພດລົດ</a:t>
                      </a:r>
                      <a:endParaRPr lang="en-GB" sz="1800" dirty="0">
                        <a:solidFill>
                          <a:schemeClr val="bg2"/>
                        </a:solidFill>
                        <a:effectLst/>
                        <a:latin typeface="Noto Sans Lao" panose="020B0502040504020204" pitchFamily="34" charset="0"/>
                        <a:cs typeface="Noto Sans Lao" panose="020B0502040504020204" pitchFamily="34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bg2"/>
                          </a:solidFill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D6</a:t>
                      </a:r>
                      <a:r>
                        <a:rPr lang="en-US" sz="1800" dirty="0">
                          <a:solidFill>
                            <a:schemeClr val="bg2"/>
                          </a:solidFill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 </a:t>
                      </a:r>
                      <a:r>
                        <a:rPr lang="lo-LA" sz="1800" dirty="0">
                          <a:solidFill>
                            <a:schemeClr val="bg2"/>
                          </a:solidFill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ຂໍ້ມູນບ່ອນນັ່ງ</a:t>
                      </a:r>
                      <a:endParaRPr lang="en-GB" sz="1800" dirty="0">
                        <a:solidFill>
                          <a:schemeClr val="bg2"/>
                        </a:solidFill>
                        <a:effectLst/>
                        <a:latin typeface="Noto Sans Lao" panose="020B0502040504020204" pitchFamily="34" charset="0"/>
                        <a:cs typeface="Noto Sans Lao" panose="020B0502040504020204" pitchFamily="34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bg2"/>
                          </a:solidFill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D7</a:t>
                      </a:r>
                      <a:r>
                        <a:rPr lang="en-US" sz="1800" dirty="0">
                          <a:solidFill>
                            <a:schemeClr val="bg2"/>
                          </a:solidFill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 </a:t>
                      </a:r>
                      <a:r>
                        <a:rPr lang="lo-LA" sz="1800" dirty="0">
                          <a:solidFill>
                            <a:schemeClr val="bg2"/>
                          </a:solidFill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ຂໍ້ມູນສາຍທາງ</a:t>
                      </a:r>
                      <a:endParaRPr lang="en-GB" sz="1800" dirty="0">
                        <a:solidFill>
                          <a:schemeClr val="bg2"/>
                        </a:solidFill>
                        <a:effectLst/>
                        <a:latin typeface="Noto Sans Lao" panose="020B0502040504020204" pitchFamily="34" charset="0"/>
                        <a:cs typeface="Noto Sans Lao" panose="020B0502040504020204" pitchFamily="34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lo-LA" sz="1800" dirty="0">
                          <a:solidFill>
                            <a:schemeClr val="bg2"/>
                          </a:solidFill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D8 </a:t>
                      </a:r>
                      <a:r>
                        <a:rPr lang="lo-LA" sz="1800" dirty="0">
                          <a:solidFill>
                            <a:schemeClr val="bg2"/>
                          </a:solidFill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ຂໍ້ມູນເວລາລົດອອກ</a:t>
                      </a:r>
                      <a:endParaRPr lang="en-GB" sz="1800" dirty="0">
                        <a:solidFill>
                          <a:schemeClr val="bg2"/>
                        </a:solidFill>
                        <a:effectLst/>
                        <a:latin typeface="Noto Sans Lao" panose="020B0502040504020204" pitchFamily="34" charset="0"/>
                        <a:cs typeface="Noto Sans Lao" panose="020B0502040504020204" pitchFamily="34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bg2"/>
                          </a:solidFill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D9</a:t>
                      </a:r>
                      <a:r>
                        <a:rPr lang="en-US" sz="1800" dirty="0">
                          <a:solidFill>
                            <a:schemeClr val="bg2"/>
                          </a:solidFill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 </a:t>
                      </a:r>
                      <a:r>
                        <a:rPr lang="lo-LA" sz="1800" dirty="0">
                          <a:solidFill>
                            <a:schemeClr val="bg2"/>
                          </a:solidFill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ຂໍ້ມູນການຈອງ</a:t>
                      </a:r>
                      <a:endParaRPr lang="en-GB" sz="1800" dirty="0">
                        <a:solidFill>
                          <a:schemeClr val="bg2"/>
                        </a:solidFill>
                        <a:effectLst/>
                        <a:latin typeface="Noto Sans Lao" panose="020B0502040504020204" pitchFamily="34" charset="0"/>
                        <a:cs typeface="Noto Sans Lao" panose="020B0502040504020204" pitchFamily="34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bg2"/>
                          </a:solidFill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D10</a:t>
                      </a:r>
                      <a:r>
                        <a:rPr lang="en-US" sz="1800" dirty="0">
                          <a:solidFill>
                            <a:schemeClr val="bg2"/>
                          </a:solidFill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 </a:t>
                      </a:r>
                      <a:r>
                        <a:rPr lang="lo-LA" sz="1800" dirty="0">
                          <a:solidFill>
                            <a:schemeClr val="bg2"/>
                          </a:solidFill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ຂໍ້ມູນລາຍລະອຽດການຈອງ</a:t>
                      </a:r>
                      <a:endParaRPr lang="en-GB" sz="1800" dirty="0">
                        <a:solidFill>
                          <a:schemeClr val="bg2"/>
                        </a:solidFill>
                        <a:effectLst/>
                        <a:latin typeface="Noto Sans Lao" panose="020B0502040504020204" pitchFamily="34" charset="0"/>
                        <a:cs typeface="Noto Sans Lao" panose="020B0502040504020204" pitchFamily="34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bg2"/>
                          </a:solidFill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D11</a:t>
                      </a:r>
                      <a:r>
                        <a:rPr lang="en-US" sz="1800" dirty="0">
                          <a:solidFill>
                            <a:schemeClr val="bg2"/>
                          </a:solidFill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 </a:t>
                      </a:r>
                      <a:r>
                        <a:rPr lang="lo-LA" sz="1800" dirty="0">
                          <a:solidFill>
                            <a:schemeClr val="bg2"/>
                          </a:solidFill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ຂໍ້ມູນອອກປີ້</a:t>
                      </a:r>
                      <a:endParaRPr lang="en-GB" sz="1800" dirty="0">
                        <a:solidFill>
                          <a:schemeClr val="bg2"/>
                        </a:solidFill>
                        <a:effectLst/>
                        <a:latin typeface="Noto Sans Lao" panose="020B0502040504020204" pitchFamily="34" charset="0"/>
                        <a:cs typeface="Noto Sans Lao" panose="020B0502040504020204" pitchFamily="34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lang="en-GB" sz="1000" dirty="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lang="en-GB" sz="1000" dirty="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lo-LA" sz="10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</a:rPr>
                        <a:t>  </a:t>
                      </a:r>
                      <a:endParaRPr lang="en-GB" sz="1000" dirty="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lo-LA" sz="10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</a:rPr>
                        <a:t>  </a:t>
                      </a:r>
                      <a:endParaRPr lang="en-GB" sz="1000" dirty="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lang="en-GB" sz="1000" dirty="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000" dirty="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lo-LA" sz="10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  <a:endParaRPr lang="en-GB" sz="1000" dirty="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000" dirty="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000" dirty="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244" marR="61244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4298012"/>
                  </a:ext>
                </a:extLst>
              </a:tr>
            </a:tbl>
          </a:graphicData>
        </a:graphic>
      </p:graphicFrame>
      <p:sp>
        <p:nvSpPr>
          <p:cNvPr id="46" name="Oval 45">
            <a:extLst>
              <a:ext uri="{FF2B5EF4-FFF2-40B4-BE49-F238E27FC236}">
                <a16:creationId xmlns:a16="http://schemas.microsoft.com/office/drawing/2014/main" id="{8D67C796-1380-425D-B01E-46A060290EB1}"/>
              </a:ext>
            </a:extLst>
          </p:cNvPr>
          <p:cNvSpPr/>
          <p:nvPr/>
        </p:nvSpPr>
        <p:spPr>
          <a:xfrm>
            <a:off x="1836065" y="117202"/>
            <a:ext cx="827568" cy="77966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1271665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92D37F93-39B0-4F4E-BEF6-CD19B2F25EFC}"/>
              </a:ext>
            </a:extLst>
          </p:cNvPr>
          <p:cNvGrpSpPr/>
          <p:nvPr/>
        </p:nvGrpSpPr>
        <p:grpSpPr>
          <a:xfrm>
            <a:off x="-842559" y="494367"/>
            <a:ext cx="827568" cy="828000"/>
            <a:chOff x="-842559" y="468160"/>
            <a:chExt cx="827568" cy="828000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714A7735-60E6-5A45-A4B5-47F34D8DE5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6816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27" name="Graphic 26" descr="Lightbulb">
              <a:extLst>
                <a:ext uri="{FF2B5EF4-FFF2-40B4-BE49-F238E27FC236}">
                  <a16:creationId xmlns:a16="http://schemas.microsoft.com/office/drawing/2014/main" id="{ABC37FC0-01B6-724C-9974-E641A2CDB0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-780293" y="530642"/>
              <a:ext cx="703036" cy="703036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C82E1FA-BF29-C84B-A1CE-1C4BC01B4144}"/>
              </a:ext>
            </a:extLst>
          </p:cNvPr>
          <p:cNvGrpSpPr/>
          <p:nvPr/>
        </p:nvGrpSpPr>
        <p:grpSpPr>
          <a:xfrm>
            <a:off x="-842559" y="1741580"/>
            <a:ext cx="827568" cy="828000"/>
            <a:chOff x="-842559" y="1741580"/>
            <a:chExt cx="827568" cy="828000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135F47C7-CC9D-6E4E-8F0D-42D840139C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174158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0" name="Graphic 29" descr="Upward trend">
              <a:extLst>
                <a:ext uri="{FF2B5EF4-FFF2-40B4-BE49-F238E27FC236}">
                  <a16:creationId xmlns:a16="http://schemas.microsoft.com/office/drawing/2014/main" id="{DE552747-4107-DB4A-84C0-6B26C68E78B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734943" y="1849412"/>
              <a:ext cx="612336" cy="612336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66C0A95-035B-A240-A97F-000AF3833F50}"/>
              </a:ext>
            </a:extLst>
          </p:cNvPr>
          <p:cNvGrpSpPr/>
          <p:nvPr/>
        </p:nvGrpSpPr>
        <p:grpSpPr>
          <a:xfrm>
            <a:off x="-842559" y="4288420"/>
            <a:ext cx="827568" cy="828000"/>
            <a:chOff x="-842559" y="4288420"/>
            <a:chExt cx="827568" cy="828000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765FC6E6-F818-204F-9C83-D4B41FD06DD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28842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3" name="Graphic 32" descr="Single gear">
              <a:extLst>
                <a:ext uri="{FF2B5EF4-FFF2-40B4-BE49-F238E27FC236}">
                  <a16:creationId xmlns:a16="http://schemas.microsoft.com/office/drawing/2014/main" id="{177CD30B-4A7F-7449-A353-7D7C0785AC3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780293" y="4363185"/>
              <a:ext cx="724649" cy="724649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4DDCBC1-263E-6046-B918-E716B0BA21A0}"/>
              </a:ext>
            </a:extLst>
          </p:cNvPr>
          <p:cNvGrpSpPr/>
          <p:nvPr/>
        </p:nvGrpSpPr>
        <p:grpSpPr>
          <a:xfrm>
            <a:off x="866458" y="5561840"/>
            <a:ext cx="827568" cy="828000"/>
            <a:chOff x="-842559" y="5561839"/>
            <a:chExt cx="827568" cy="828000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9885C5E1-EA20-F948-94E2-D0509EDD80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5561839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6" name="Graphic 35" descr="Users">
              <a:extLst>
                <a:ext uri="{FF2B5EF4-FFF2-40B4-BE49-F238E27FC236}">
                  <a16:creationId xmlns:a16="http://schemas.microsoft.com/office/drawing/2014/main" id="{216C4879-5CCC-A24F-9805-D98864A383D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777564" y="5614879"/>
              <a:ext cx="721920" cy="721920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77D2DA6-C905-9841-B8F9-EE811590B2DC}"/>
              </a:ext>
            </a:extLst>
          </p:cNvPr>
          <p:cNvGrpSpPr/>
          <p:nvPr/>
        </p:nvGrpSpPr>
        <p:grpSpPr>
          <a:xfrm>
            <a:off x="-842559" y="3015000"/>
            <a:ext cx="827568" cy="828000"/>
            <a:chOff x="-837416" y="3015000"/>
            <a:chExt cx="827568" cy="828000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869C037A-F1E1-D142-A24D-72F457CD569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37416" y="301500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9" name="Graphic 38" descr="Coffee">
              <a:extLst>
                <a:ext uri="{FF2B5EF4-FFF2-40B4-BE49-F238E27FC236}">
                  <a16:creationId xmlns:a16="http://schemas.microsoft.com/office/drawing/2014/main" id="{9D5AEAE1-3F37-7941-A462-30051C5B4E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-698172" y="3065465"/>
              <a:ext cx="620915" cy="620915"/>
            </a:xfrm>
            <a:prstGeom prst="rect">
              <a:avLst/>
            </a:prstGeom>
          </p:spPr>
        </p:pic>
      </p:grpSp>
      <p:sp>
        <p:nvSpPr>
          <p:cNvPr id="40" name="Freeform 39">
            <a:extLst>
              <a:ext uri="{FF2B5EF4-FFF2-40B4-BE49-F238E27FC236}">
                <a16:creationId xmlns:a16="http://schemas.microsoft.com/office/drawing/2014/main" id="{098E8DDA-9A8C-484E-8557-66FEB1E316C9}"/>
              </a:ext>
            </a:extLst>
          </p:cNvPr>
          <p:cNvSpPr/>
          <p:nvPr/>
        </p:nvSpPr>
        <p:spPr>
          <a:xfrm>
            <a:off x="0" y="-5987562"/>
            <a:ext cx="1280242" cy="23926799"/>
          </a:xfrm>
          <a:custGeom>
            <a:avLst/>
            <a:gdLst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7" fmla="*/ 1280160 w 1280160"/>
              <a:gd name="connsiteY7" fmla="*/ 0 h 23926799"/>
              <a:gd name="connsiteX0" fmla="*/ 1280160 w 1280182"/>
              <a:gd name="connsiteY0" fmla="*/ 0 h 23926799"/>
              <a:gd name="connsiteX1" fmla="*/ 1280160 w 1280182"/>
              <a:gd name="connsiteY1" fmla="*/ 11137327 h 23926799"/>
              <a:gd name="connsiteX2" fmla="*/ 659246 w 1280182"/>
              <a:gd name="connsiteY2" fmla="*/ 11963399 h 23926799"/>
              <a:gd name="connsiteX3" fmla="*/ 1280160 w 1280182"/>
              <a:gd name="connsiteY3" fmla="*/ 12789472 h 23926799"/>
              <a:gd name="connsiteX4" fmla="*/ 1280160 w 1280182"/>
              <a:gd name="connsiteY4" fmla="*/ 23926799 h 23926799"/>
              <a:gd name="connsiteX5" fmla="*/ 0 w 1280182"/>
              <a:gd name="connsiteY5" fmla="*/ 23926799 h 23926799"/>
              <a:gd name="connsiteX6" fmla="*/ 0 w 1280182"/>
              <a:gd name="connsiteY6" fmla="*/ 0 h 23926799"/>
              <a:gd name="connsiteX7" fmla="*/ 1280160 w 1280182"/>
              <a:gd name="connsiteY7" fmla="*/ 0 h 23926799"/>
              <a:gd name="connsiteX0" fmla="*/ 1280160 w 1280231"/>
              <a:gd name="connsiteY0" fmla="*/ 0 h 23926799"/>
              <a:gd name="connsiteX1" fmla="*/ 1280160 w 1280231"/>
              <a:gd name="connsiteY1" fmla="*/ 11137327 h 23926799"/>
              <a:gd name="connsiteX2" fmla="*/ 659246 w 1280231"/>
              <a:gd name="connsiteY2" fmla="*/ 11963399 h 23926799"/>
              <a:gd name="connsiteX3" fmla="*/ 1280160 w 1280231"/>
              <a:gd name="connsiteY3" fmla="*/ 12789472 h 23926799"/>
              <a:gd name="connsiteX4" fmla="*/ 1280160 w 1280231"/>
              <a:gd name="connsiteY4" fmla="*/ 23926799 h 23926799"/>
              <a:gd name="connsiteX5" fmla="*/ 0 w 1280231"/>
              <a:gd name="connsiteY5" fmla="*/ 23926799 h 23926799"/>
              <a:gd name="connsiteX6" fmla="*/ 0 w 1280231"/>
              <a:gd name="connsiteY6" fmla="*/ 0 h 23926799"/>
              <a:gd name="connsiteX7" fmla="*/ 1280160 w 128023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2"/>
              <a:gd name="connsiteY0" fmla="*/ 0 h 23926799"/>
              <a:gd name="connsiteX1" fmla="*/ 1280160 w 1280242"/>
              <a:gd name="connsiteY1" fmla="*/ 11137327 h 23926799"/>
              <a:gd name="connsiteX2" fmla="*/ 742373 w 1280242"/>
              <a:gd name="connsiteY2" fmla="*/ 11966863 h 23926799"/>
              <a:gd name="connsiteX3" fmla="*/ 1280160 w 1280242"/>
              <a:gd name="connsiteY3" fmla="*/ 12789472 h 23926799"/>
              <a:gd name="connsiteX4" fmla="*/ 1280160 w 1280242"/>
              <a:gd name="connsiteY4" fmla="*/ 23926799 h 23926799"/>
              <a:gd name="connsiteX5" fmla="*/ 0 w 1280242"/>
              <a:gd name="connsiteY5" fmla="*/ 23926799 h 23926799"/>
              <a:gd name="connsiteX6" fmla="*/ 0 w 1280242"/>
              <a:gd name="connsiteY6" fmla="*/ 0 h 23926799"/>
              <a:gd name="connsiteX7" fmla="*/ 1280160 w 1280242"/>
              <a:gd name="connsiteY7" fmla="*/ 0 h 23926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80242" h="23926799">
                <a:moveTo>
                  <a:pt x="1280160" y="0"/>
                </a:moveTo>
                <a:lnTo>
                  <a:pt x="1280160" y="11137327"/>
                </a:lnTo>
                <a:cubicBezTo>
                  <a:pt x="1287934" y="11540842"/>
                  <a:pt x="743219" y="11525247"/>
                  <a:pt x="742373" y="11966863"/>
                </a:cubicBezTo>
                <a:cubicBezTo>
                  <a:pt x="741527" y="12408479"/>
                  <a:pt x="1284472" y="12396353"/>
                  <a:pt x="1280160" y="12789472"/>
                </a:cubicBezTo>
                <a:lnTo>
                  <a:pt x="1280160" y="23926799"/>
                </a:lnTo>
                <a:lnTo>
                  <a:pt x="0" y="23926799"/>
                </a:lnTo>
                <a:lnTo>
                  <a:pt x="0" y="0"/>
                </a:lnTo>
                <a:lnTo>
                  <a:pt x="128016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LT"/>
          </a:p>
        </p:txBody>
      </p:sp>
      <p:pic>
        <p:nvPicPr>
          <p:cNvPr id="41" name="Graphic 40" descr="Lightbulb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312EB5C-7071-F74A-BF1D-1BD63290B4F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77756" y="530641"/>
            <a:ext cx="703036" cy="703036"/>
          </a:xfrm>
          <a:prstGeom prst="rect">
            <a:avLst/>
          </a:prstGeom>
        </p:spPr>
      </p:pic>
      <p:pic>
        <p:nvPicPr>
          <p:cNvPr id="42" name="Graphic 41" descr="Upward trend">
            <a:hlinkClick r:id="rId15" action="ppaction://hlinksldjump"/>
            <a:extLst>
              <a:ext uri="{FF2B5EF4-FFF2-40B4-BE49-F238E27FC236}">
                <a16:creationId xmlns:a16="http://schemas.microsoft.com/office/drawing/2014/main" id="{995DB691-ACC1-2C4F-8852-0A1EFAFA6BC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23106" y="1849411"/>
            <a:ext cx="612336" cy="612336"/>
          </a:xfrm>
          <a:prstGeom prst="rect">
            <a:avLst/>
          </a:prstGeom>
        </p:spPr>
      </p:pic>
      <p:pic>
        <p:nvPicPr>
          <p:cNvPr id="43" name="Graphic 42" descr="Coffee">
            <a:hlinkClick r:id="rId18" action="ppaction://hlinksldjump"/>
            <a:extLst>
              <a:ext uri="{FF2B5EF4-FFF2-40B4-BE49-F238E27FC236}">
                <a16:creationId xmlns:a16="http://schemas.microsoft.com/office/drawing/2014/main" id="{CBB0FFCD-B74D-5447-A402-597DAA5AFFB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59877" y="3065464"/>
            <a:ext cx="620915" cy="620915"/>
          </a:xfrm>
          <a:prstGeom prst="rect">
            <a:avLst/>
          </a:prstGeom>
        </p:spPr>
      </p:pic>
      <p:pic>
        <p:nvPicPr>
          <p:cNvPr id="44" name="Graphic 43" descr="Single gear">
            <a:hlinkClick r:id="rId21" action="ppaction://hlinksldjump"/>
            <a:extLst>
              <a:ext uri="{FF2B5EF4-FFF2-40B4-BE49-F238E27FC236}">
                <a16:creationId xmlns:a16="http://schemas.microsoft.com/office/drawing/2014/main" id="{B155C3AF-F79B-5E43-8335-0882A53312BB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77756" y="4363184"/>
            <a:ext cx="724649" cy="724649"/>
          </a:xfrm>
          <a:prstGeom prst="rect">
            <a:avLst/>
          </a:prstGeom>
        </p:spPr>
      </p:pic>
      <p:pic>
        <p:nvPicPr>
          <p:cNvPr id="45" name="Graphic 44" descr="Users">
            <a:hlinkClick r:id="rId24" action="ppaction://hlinksldjump"/>
            <a:extLst>
              <a:ext uri="{FF2B5EF4-FFF2-40B4-BE49-F238E27FC236}">
                <a16:creationId xmlns:a16="http://schemas.microsoft.com/office/drawing/2014/main" id="{923E9E60-3788-D043-B41E-90194CA0681E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80485" y="5614878"/>
            <a:ext cx="721920" cy="721920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017AC32F-87A9-4089-9B74-12D717BC30CC}"/>
              </a:ext>
            </a:extLst>
          </p:cNvPr>
          <p:cNvSpPr txBox="1"/>
          <p:nvPr/>
        </p:nvSpPr>
        <p:spPr>
          <a:xfrm>
            <a:off x="2449466" y="192035"/>
            <a:ext cx="73201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lo-LA" sz="3200" b="1" dirty="0">
                <a:solidFill>
                  <a:srgbClr val="FFC000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ແຜນວາດເນື້ອຫາ </a:t>
            </a:r>
            <a:r>
              <a:rPr lang="en-US" sz="3200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(Context Diagram)</a:t>
            </a:r>
            <a:endParaRPr lang="en-US" sz="3200" b="1" spc="3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Lao" panose="020B0502040504020204" pitchFamily="34" charset="0"/>
              <a:cs typeface="Noto Sans Lao" panose="020B0502040504020204" pitchFamily="34" charset="0"/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07A35536-B05C-47E8-AB06-F6482385D33E}"/>
              </a:ext>
            </a:extLst>
          </p:cNvPr>
          <p:cNvSpPr/>
          <p:nvPr/>
        </p:nvSpPr>
        <p:spPr>
          <a:xfrm>
            <a:off x="1836065" y="117202"/>
            <a:ext cx="827568" cy="77966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8C0EC8-4596-4CD6-91BB-FE431840D5FE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3095720" y="976600"/>
            <a:ext cx="7527649" cy="573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8832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92D37F93-39B0-4F4E-BEF6-CD19B2F25EFC}"/>
              </a:ext>
            </a:extLst>
          </p:cNvPr>
          <p:cNvGrpSpPr/>
          <p:nvPr/>
        </p:nvGrpSpPr>
        <p:grpSpPr>
          <a:xfrm>
            <a:off x="-842559" y="494367"/>
            <a:ext cx="827568" cy="828000"/>
            <a:chOff x="-842559" y="468160"/>
            <a:chExt cx="827568" cy="828000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714A7735-60E6-5A45-A4B5-47F34D8DE5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6816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27" name="Graphic 26" descr="Lightbulb">
              <a:extLst>
                <a:ext uri="{FF2B5EF4-FFF2-40B4-BE49-F238E27FC236}">
                  <a16:creationId xmlns:a16="http://schemas.microsoft.com/office/drawing/2014/main" id="{ABC37FC0-01B6-724C-9974-E641A2CDB0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-780293" y="530642"/>
              <a:ext cx="703036" cy="703036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C82E1FA-BF29-C84B-A1CE-1C4BC01B4144}"/>
              </a:ext>
            </a:extLst>
          </p:cNvPr>
          <p:cNvGrpSpPr/>
          <p:nvPr/>
        </p:nvGrpSpPr>
        <p:grpSpPr>
          <a:xfrm>
            <a:off x="-842559" y="1741580"/>
            <a:ext cx="827568" cy="828000"/>
            <a:chOff x="-842559" y="1741580"/>
            <a:chExt cx="827568" cy="828000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135F47C7-CC9D-6E4E-8F0D-42D840139C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174158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0" name="Graphic 29" descr="Upward trend">
              <a:extLst>
                <a:ext uri="{FF2B5EF4-FFF2-40B4-BE49-F238E27FC236}">
                  <a16:creationId xmlns:a16="http://schemas.microsoft.com/office/drawing/2014/main" id="{DE552747-4107-DB4A-84C0-6B26C68E78B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734943" y="1849412"/>
              <a:ext cx="612336" cy="612336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66C0A95-035B-A240-A97F-000AF3833F50}"/>
              </a:ext>
            </a:extLst>
          </p:cNvPr>
          <p:cNvGrpSpPr/>
          <p:nvPr/>
        </p:nvGrpSpPr>
        <p:grpSpPr>
          <a:xfrm>
            <a:off x="-842559" y="4288420"/>
            <a:ext cx="827568" cy="828000"/>
            <a:chOff x="-842559" y="4288420"/>
            <a:chExt cx="827568" cy="828000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765FC6E6-F818-204F-9C83-D4B41FD06DD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28842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3" name="Graphic 32" descr="Single gear">
              <a:extLst>
                <a:ext uri="{FF2B5EF4-FFF2-40B4-BE49-F238E27FC236}">
                  <a16:creationId xmlns:a16="http://schemas.microsoft.com/office/drawing/2014/main" id="{177CD30B-4A7F-7449-A353-7D7C0785AC3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780293" y="4363185"/>
              <a:ext cx="724649" cy="724649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4DDCBC1-263E-6046-B918-E716B0BA21A0}"/>
              </a:ext>
            </a:extLst>
          </p:cNvPr>
          <p:cNvGrpSpPr/>
          <p:nvPr/>
        </p:nvGrpSpPr>
        <p:grpSpPr>
          <a:xfrm>
            <a:off x="866458" y="5561840"/>
            <a:ext cx="827568" cy="828000"/>
            <a:chOff x="-842559" y="5561839"/>
            <a:chExt cx="827568" cy="828000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9885C5E1-EA20-F948-94E2-D0509EDD80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5561839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6" name="Graphic 35" descr="Users">
              <a:extLst>
                <a:ext uri="{FF2B5EF4-FFF2-40B4-BE49-F238E27FC236}">
                  <a16:creationId xmlns:a16="http://schemas.microsoft.com/office/drawing/2014/main" id="{216C4879-5CCC-A24F-9805-D98864A383D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777564" y="5614879"/>
              <a:ext cx="721920" cy="721920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77D2DA6-C905-9841-B8F9-EE811590B2DC}"/>
              </a:ext>
            </a:extLst>
          </p:cNvPr>
          <p:cNvGrpSpPr/>
          <p:nvPr/>
        </p:nvGrpSpPr>
        <p:grpSpPr>
          <a:xfrm>
            <a:off x="-842559" y="3015000"/>
            <a:ext cx="827568" cy="828000"/>
            <a:chOff x="-837416" y="3015000"/>
            <a:chExt cx="827568" cy="828000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869C037A-F1E1-D142-A24D-72F457CD569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37416" y="301500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9" name="Graphic 38" descr="Coffee">
              <a:extLst>
                <a:ext uri="{FF2B5EF4-FFF2-40B4-BE49-F238E27FC236}">
                  <a16:creationId xmlns:a16="http://schemas.microsoft.com/office/drawing/2014/main" id="{9D5AEAE1-3F37-7941-A462-30051C5B4E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-698172" y="3065465"/>
              <a:ext cx="620915" cy="620915"/>
            </a:xfrm>
            <a:prstGeom prst="rect">
              <a:avLst/>
            </a:prstGeom>
          </p:spPr>
        </p:pic>
      </p:grpSp>
      <p:sp>
        <p:nvSpPr>
          <p:cNvPr id="40" name="Freeform 39">
            <a:extLst>
              <a:ext uri="{FF2B5EF4-FFF2-40B4-BE49-F238E27FC236}">
                <a16:creationId xmlns:a16="http://schemas.microsoft.com/office/drawing/2014/main" id="{098E8DDA-9A8C-484E-8557-66FEB1E316C9}"/>
              </a:ext>
            </a:extLst>
          </p:cNvPr>
          <p:cNvSpPr/>
          <p:nvPr/>
        </p:nvSpPr>
        <p:spPr>
          <a:xfrm>
            <a:off x="0" y="-5987562"/>
            <a:ext cx="1280242" cy="23926799"/>
          </a:xfrm>
          <a:custGeom>
            <a:avLst/>
            <a:gdLst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7" fmla="*/ 1280160 w 1280160"/>
              <a:gd name="connsiteY7" fmla="*/ 0 h 23926799"/>
              <a:gd name="connsiteX0" fmla="*/ 1280160 w 1280182"/>
              <a:gd name="connsiteY0" fmla="*/ 0 h 23926799"/>
              <a:gd name="connsiteX1" fmla="*/ 1280160 w 1280182"/>
              <a:gd name="connsiteY1" fmla="*/ 11137327 h 23926799"/>
              <a:gd name="connsiteX2" fmla="*/ 659246 w 1280182"/>
              <a:gd name="connsiteY2" fmla="*/ 11963399 h 23926799"/>
              <a:gd name="connsiteX3" fmla="*/ 1280160 w 1280182"/>
              <a:gd name="connsiteY3" fmla="*/ 12789472 h 23926799"/>
              <a:gd name="connsiteX4" fmla="*/ 1280160 w 1280182"/>
              <a:gd name="connsiteY4" fmla="*/ 23926799 h 23926799"/>
              <a:gd name="connsiteX5" fmla="*/ 0 w 1280182"/>
              <a:gd name="connsiteY5" fmla="*/ 23926799 h 23926799"/>
              <a:gd name="connsiteX6" fmla="*/ 0 w 1280182"/>
              <a:gd name="connsiteY6" fmla="*/ 0 h 23926799"/>
              <a:gd name="connsiteX7" fmla="*/ 1280160 w 1280182"/>
              <a:gd name="connsiteY7" fmla="*/ 0 h 23926799"/>
              <a:gd name="connsiteX0" fmla="*/ 1280160 w 1280231"/>
              <a:gd name="connsiteY0" fmla="*/ 0 h 23926799"/>
              <a:gd name="connsiteX1" fmla="*/ 1280160 w 1280231"/>
              <a:gd name="connsiteY1" fmla="*/ 11137327 h 23926799"/>
              <a:gd name="connsiteX2" fmla="*/ 659246 w 1280231"/>
              <a:gd name="connsiteY2" fmla="*/ 11963399 h 23926799"/>
              <a:gd name="connsiteX3" fmla="*/ 1280160 w 1280231"/>
              <a:gd name="connsiteY3" fmla="*/ 12789472 h 23926799"/>
              <a:gd name="connsiteX4" fmla="*/ 1280160 w 1280231"/>
              <a:gd name="connsiteY4" fmla="*/ 23926799 h 23926799"/>
              <a:gd name="connsiteX5" fmla="*/ 0 w 1280231"/>
              <a:gd name="connsiteY5" fmla="*/ 23926799 h 23926799"/>
              <a:gd name="connsiteX6" fmla="*/ 0 w 1280231"/>
              <a:gd name="connsiteY6" fmla="*/ 0 h 23926799"/>
              <a:gd name="connsiteX7" fmla="*/ 1280160 w 128023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2"/>
              <a:gd name="connsiteY0" fmla="*/ 0 h 23926799"/>
              <a:gd name="connsiteX1" fmla="*/ 1280160 w 1280242"/>
              <a:gd name="connsiteY1" fmla="*/ 11137327 h 23926799"/>
              <a:gd name="connsiteX2" fmla="*/ 742373 w 1280242"/>
              <a:gd name="connsiteY2" fmla="*/ 11966863 h 23926799"/>
              <a:gd name="connsiteX3" fmla="*/ 1280160 w 1280242"/>
              <a:gd name="connsiteY3" fmla="*/ 12789472 h 23926799"/>
              <a:gd name="connsiteX4" fmla="*/ 1280160 w 1280242"/>
              <a:gd name="connsiteY4" fmla="*/ 23926799 h 23926799"/>
              <a:gd name="connsiteX5" fmla="*/ 0 w 1280242"/>
              <a:gd name="connsiteY5" fmla="*/ 23926799 h 23926799"/>
              <a:gd name="connsiteX6" fmla="*/ 0 w 1280242"/>
              <a:gd name="connsiteY6" fmla="*/ 0 h 23926799"/>
              <a:gd name="connsiteX7" fmla="*/ 1280160 w 1280242"/>
              <a:gd name="connsiteY7" fmla="*/ 0 h 23926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80242" h="23926799">
                <a:moveTo>
                  <a:pt x="1280160" y="0"/>
                </a:moveTo>
                <a:lnTo>
                  <a:pt x="1280160" y="11137327"/>
                </a:lnTo>
                <a:cubicBezTo>
                  <a:pt x="1287934" y="11540842"/>
                  <a:pt x="743219" y="11525247"/>
                  <a:pt x="742373" y="11966863"/>
                </a:cubicBezTo>
                <a:cubicBezTo>
                  <a:pt x="741527" y="12408479"/>
                  <a:pt x="1284472" y="12396353"/>
                  <a:pt x="1280160" y="12789472"/>
                </a:cubicBezTo>
                <a:lnTo>
                  <a:pt x="1280160" y="23926799"/>
                </a:lnTo>
                <a:lnTo>
                  <a:pt x="0" y="23926799"/>
                </a:lnTo>
                <a:lnTo>
                  <a:pt x="0" y="0"/>
                </a:lnTo>
                <a:lnTo>
                  <a:pt x="128016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LT"/>
          </a:p>
        </p:txBody>
      </p:sp>
      <p:pic>
        <p:nvPicPr>
          <p:cNvPr id="41" name="Graphic 40" descr="Lightbulb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312EB5C-7071-F74A-BF1D-1BD63290B4F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77756" y="530641"/>
            <a:ext cx="703036" cy="703036"/>
          </a:xfrm>
          <a:prstGeom prst="rect">
            <a:avLst/>
          </a:prstGeom>
        </p:spPr>
      </p:pic>
      <p:pic>
        <p:nvPicPr>
          <p:cNvPr id="42" name="Graphic 41" descr="Upward trend">
            <a:hlinkClick r:id="rId15" action="ppaction://hlinksldjump"/>
            <a:extLst>
              <a:ext uri="{FF2B5EF4-FFF2-40B4-BE49-F238E27FC236}">
                <a16:creationId xmlns:a16="http://schemas.microsoft.com/office/drawing/2014/main" id="{995DB691-ACC1-2C4F-8852-0A1EFAFA6BC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23106" y="1849411"/>
            <a:ext cx="612336" cy="612336"/>
          </a:xfrm>
          <a:prstGeom prst="rect">
            <a:avLst/>
          </a:prstGeom>
        </p:spPr>
      </p:pic>
      <p:pic>
        <p:nvPicPr>
          <p:cNvPr id="43" name="Graphic 42" descr="Coffee">
            <a:hlinkClick r:id="rId18" action="ppaction://hlinksldjump"/>
            <a:extLst>
              <a:ext uri="{FF2B5EF4-FFF2-40B4-BE49-F238E27FC236}">
                <a16:creationId xmlns:a16="http://schemas.microsoft.com/office/drawing/2014/main" id="{CBB0FFCD-B74D-5447-A402-597DAA5AFFB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59877" y="3065464"/>
            <a:ext cx="620915" cy="620915"/>
          </a:xfrm>
          <a:prstGeom prst="rect">
            <a:avLst/>
          </a:prstGeom>
        </p:spPr>
      </p:pic>
      <p:pic>
        <p:nvPicPr>
          <p:cNvPr id="44" name="Graphic 43" descr="Single gear">
            <a:hlinkClick r:id="rId21" action="ppaction://hlinksldjump"/>
            <a:extLst>
              <a:ext uri="{FF2B5EF4-FFF2-40B4-BE49-F238E27FC236}">
                <a16:creationId xmlns:a16="http://schemas.microsoft.com/office/drawing/2014/main" id="{B155C3AF-F79B-5E43-8335-0882A53312BB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77756" y="4363184"/>
            <a:ext cx="724649" cy="724649"/>
          </a:xfrm>
          <a:prstGeom prst="rect">
            <a:avLst/>
          </a:prstGeom>
        </p:spPr>
      </p:pic>
      <p:pic>
        <p:nvPicPr>
          <p:cNvPr id="45" name="Graphic 44" descr="Users">
            <a:hlinkClick r:id="rId24" action="ppaction://hlinksldjump"/>
            <a:extLst>
              <a:ext uri="{FF2B5EF4-FFF2-40B4-BE49-F238E27FC236}">
                <a16:creationId xmlns:a16="http://schemas.microsoft.com/office/drawing/2014/main" id="{923E9E60-3788-D043-B41E-90194CA0681E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80485" y="5614878"/>
            <a:ext cx="721920" cy="721920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017AC32F-87A9-4089-9B74-12D717BC30CC}"/>
              </a:ext>
            </a:extLst>
          </p:cNvPr>
          <p:cNvSpPr txBox="1"/>
          <p:nvPr/>
        </p:nvSpPr>
        <p:spPr>
          <a:xfrm>
            <a:off x="2615505" y="219329"/>
            <a:ext cx="63696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lo-LA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ແຜນວາດການໄຫຼຂໍ້ມູນ </a:t>
            </a:r>
            <a:r>
              <a:rPr lang="en-US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DFD </a:t>
            </a:r>
            <a:r>
              <a:rPr lang="lo-LA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ລະດັບ</a:t>
            </a:r>
            <a:r>
              <a:rPr lang="en-US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1</a:t>
            </a:r>
            <a:endParaRPr lang="en-US" sz="3200" b="1" spc="3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Lao" panose="020B0502040504020204" pitchFamily="34" charset="0"/>
              <a:cs typeface="Noto Sans Lao" panose="020B0502040504020204" pitchFamily="34" charset="0"/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1D790EB2-D3B4-4B5B-A143-BBC211770759}"/>
              </a:ext>
            </a:extLst>
          </p:cNvPr>
          <p:cNvSpPr/>
          <p:nvPr/>
        </p:nvSpPr>
        <p:spPr>
          <a:xfrm>
            <a:off x="1836065" y="117202"/>
            <a:ext cx="827568" cy="77966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3CCD77-44B4-425A-B076-DEC397F6E364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989802" y="1191130"/>
            <a:ext cx="9656192" cy="5269832"/>
          </a:xfrm>
          <a:prstGeom prst="rect">
            <a:avLst/>
          </a:prstGeom>
          <a:noFill/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</p:spTree>
    <p:extLst>
      <p:ext uri="{BB962C8B-B14F-4D97-AF65-F5344CB8AC3E}">
        <p14:creationId xmlns:p14="http://schemas.microsoft.com/office/powerpoint/2010/main" val="35563822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92D37F93-39B0-4F4E-BEF6-CD19B2F25EFC}"/>
              </a:ext>
            </a:extLst>
          </p:cNvPr>
          <p:cNvGrpSpPr/>
          <p:nvPr/>
        </p:nvGrpSpPr>
        <p:grpSpPr>
          <a:xfrm>
            <a:off x="-842559" y="494367"/>
            <a:ext cx="827568" cy="828000"/>
            <a:chOff x="-842559" y="468160"/>
            <a:chExt cx="827568" cy="828000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714A7735-60E6-5A45-A4B5-47F34D8DE5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6816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27" name="Graphic 26" descr="Lightbulb">
              <a:extLst>
                <a:ext uri="{FF2B5EF4-FFF2-40B4-BE49-F238E27FC236}">
                  <a16:creationId xmlns:a16="http://schemas.microsoft.com/office/drawing/2014/main" id="{ABC37FC0-01B6-724C-9974-E641A2CDB0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-780293" y="530642"/>
              <a:ext cx="703036" cy="703036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C82E1FA-BF29-C84B-A1CE-1C4BC01B4144}"/>
              </a:ext>
            </a:extLst>
          </p:cNvPr>
          <p:cNvGrpSpPr/>
          <p:nvPr/>
        </p:nvGrpSpPr>
        <p:grpSpPr>
          <a:xfrm>
            <a:off x="-842559" y="1741580"/>
            <a:ext cx="827568" cy="828000"/>
            <a:chOff x="-842559" y="1741580"/>
            <a:chExt cx="827568" cy="828000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135F47C7-CC9D-6E4E-8F0D-42D840139C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174158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0" name="Graphic 29" descr="Upward trend">
              <a:extLst>
                <a:ext uri="{FF2B5EF4-FFF2-40B4-BE49-F238E27FC236}">
                  <a16:creationId xmlns:a16="http://schemas.microsoft.com/office/drawing/2014/main" id="{DE552747-4107-DB4A-84C0-6B26C68E78B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734943" y="1849412"/>
              <a:ext cx="612336" cy="612336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66C0A95-035B-A240-A97F-000AF3833F50}"/>
              </a:ext>
            </a:extLst>
          </p:cNvPr>
          <p:cNvGrpSpPr/>
          <p:nvPr/>
        </p:nvGrpSpPr>
        <p:grpSpPr>
          <a:xfrm>
            <a:off x="-842559" y="4288420"/>
            <a:ext cx="827568" cy="828000"/>
            <a:chOff x="-842559" y="4288420"/>
            <a:chExt cx="827568" cy="828000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765FC6E6-F818-204F-9C83-D4B41FD06DD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28842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3" name="Graphic 32" descr="Single gear">
              <a:extLst>
                <a:ext uri="{FF2B5EF4-FFF2-40B4-BE49-F238E27FC236}">
                  <a16:creationId xmlns:a16="http://schemas.microsoft.com/office/drawing/2014/main" id="{177CD30B-4A7F-7449-A353-7D7C0785AC3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780293" y="4363185"/>
              <a:ext cx="724649" cy="724649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4DDCBC1-263E-6046-B918-E716B0BA21A0}"/>
              </a:ext>
            </a:extLst>
          </p:cNvPr>
          <p:cNvGrpSpPr/>
          <p:nvPr/>
        </p:nvGrpSpPr>
        <p:grpSpPr>
          <a:xfrm>
            <a:off x="866458" y="5561840"/>
            <a:ext cx="827568" cy="828000"/>
            <a:chOff x="-842559" y="5561839"/>
            <a:chExt cx="827568" cy="828000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9885C5E1-EA20-F948-94E2-D0509EDD80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5561839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6" name="Graphic 35" descr="Users">
              <a:extLst>
                <a:ext uri="{FF2B5EF4-FFF2-40B4-BE49-F238E27FC236}">
                  <a16:creationId xmlns:a16="http://schemas.microsoft.com/office/drawing/2014/main" id="{216C4879-5CCC-A24F-9805-D98864A383D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777564" y="5614879"/>
              <a:ext cx="721920" cy="721920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77D2DA6-C905-9841-B8F9-EE811590B2DC}"/>
              </a:ext>
            </a:extLst>
          </p:cNvPr>
          <p:cNvGrpSpPr/>
          <p:nvPr/>
        </p:nvGrpSpPr>
        <p:grpSpPr>
          <a:xfrm>
            <a:off x="-842559" y="3015000"/>
            <a:ext cx="827568" cy="828000"/>
            <a:chOff x="-837416" y="3015000"/>
            <a:chExt cx="827568" cy="828000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869C037A-F1E1-D142-A24D-72F457CD569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37416" y="301500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9" name="Graphic 38" descr="Coffee">
              <a:extLst>
                <a:ext uri="{FF2B5EF4-FFF2-40B4-BE49-F238E27FC236}">
                  <a16:creationId xmlns:a16="http://schemas.microsoft.com/office/drawing/2014/main" id="{9D5AEAE1-3F37-7941-A462-30051C5B4E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-698172" y="3065465"/>
              <a:ext cx="620915" cy="620915"/>
            </a:xfrm>
            <a:prstGeom prst="rect">
              <a:avLst/>
            </a:prstGeom>
          </p:spPr>
        </p:pic>
      </p:grpSp>
      <p:sp>
        <p:nvSpPr>
          <p:cNvPr id="40" name="Freeform 39">
            <a:extLst>
              <a:ext uri="{FF2B5EF4-FFF2-40B4-BE49-F238E27FC236}">
                <a16:creationId xmlns:a16="http://schemas.microsoft.com/office/drawing/2014/main" id="{098E8DDA-9A8C-484E-8557-66FEB1E316C9}"/>
              </a:ext>
            </a:extLst>
          </p:cNvPr>
          <p:cNvSpPr/>
          <p:nvPr/>
        </p:nvSpPr>
        <p:spPr>
          <a:xfrm>
            <a:off x="0" y="-5987562"/>
            <a:ext cx="1280242" cy="23926799"/>
          </a:xfrm>
          <a:custGeom>
            <a:avLst/>
            <a:gdLst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7" fmla="*/ 1280160 w 1280160"/>
              <a:gd name="connsiteY7" fmla="*/ 0 h 23926799"/>
              <a:gd name="connsiteX0" fmla="*/ 1280160 w 1280182"/>
              <a:gd name="connsiteY0" fmla="*/ 0 h 23926799"/>
              <a:gd name="connsiteX1" fmla="*/ 1280160 w 1280182"/>
              <a:gd name="connsiteY1" fmla="*/ 11137327 h 23926799"/>
              <a:gd name="connsiteX2" fmla="*/ 659246 w 1280182"/>
              <a:gd name="connsiteY2" fmla="*/ 11963399 h 23926799"/>
              <a:gd name="connsiteX3" fmla="*/ 1280160 w 1280182"/>
              <a:gd name="connsiteY3" fmla="*/ 12789472 h 23926799"/>
              <a:gd name="connsiteX4" fmla="*/ 1280160 w 1280182"/>
              <a:gd name="connsiteY4" fmla="*/ 23926799 h 23926799"/>
              <a:gd name="connsiteX5" fmla="*/ 0 w 1280182"/>
              <a:gd name="connsiteY5" fmla="*/ 23926799 h 23926799"/>
              <a:gd name="connsiteX6" fmla="*/ 0 w 1280182"/>
              <a:gd name="connsiteY6" fmla="*/ 0 h 23926799"/>
              <a:gd name="connsiteX7" fmla="*/ 1280160 w 1280182"/>
              <a:gd name="connsiteY7" fmla="*/ 0 h 23926799"/>
              <a:gd name="connsiteX0" fmla="*/ 1280160 w 1280231"/>
              <a:gd name="connsiteY0" fmla="*/ 0 h 23926799"/>
              <a:gd name="connsiteX1" fmla="*/ 1280160 w 1280231"/>
              <a:gd name="connsiteY1" fmla="*/ 11137327 h 23926799"/>
              <a:gd name="connsiteX2" fmla="*/ 659246 w 1280231"/>
              <a:gd name="connsiteY2" fmla="*/ 11963399 h 23926799"/>
              <a:gd name="connsiteX3" fmla="*/ 1280160 w 1280231"/>
              <a:gd name="connsiteY3" fmla="*/ 12789472 h 23926799"/>
              <a:gd name="connsiteX4" fmla="*/ 1280160 w 1280231"/>
              <a:gd name="connsiteY4" fmla="*/ 23926799 h 23926799"/>
              <a:gd name="connsiteX5" fmla="*/ 0 w 1280231"/>
              <a:gd name="connsiteY5" fmla="*/ 23926799 h 23926799"/>
              <a:gd name="connsiteX6" fmla="*/ 0 w 1280231"/>
              <a:gd name="connsiteY6" fmla="*/ 0 h 23926799"/>
              <a:gd name="connsiteX7" fmla="*/ 1280160 w 128023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2"/>
              <a:gd name="connsiteY0" fmla="*/ 0 h 23926799"/>
              <a:gd name="connsiteX1" fmla="*/ 1280160 w 1280242"/>
              <a:gd name="connsiteY1" fmla="*/ 11137327 h 23926799"/>
              <a:gd name="connsiteX2" fmla="*/ 742373 w 1280242"/>
              <a:gd name="connsiteY2" fmla="*/ 11966863 h 23926799"/>
              <a:gd name="connsiteX3" fmla="*/ 1280160 w 1280242"/>
              <a:gd name="connsiteY3" fmla="*/ 12789472 h 23926799"/>
              <a:gd name="connsiteX4" fmla="*/ 1280160 w 1280242"/>
              <a:gd name="connsiteY4" fmla="*/ 23926799 h 23926799"/>
              <a:gd name="connsiteX5" fmla="*/ 0 w 1280242"/>
              <a:gd name="connsiteY5" fmla="*/ 23926799 h 23926799"/>
              <a:gd name="connsiteX6" fmla="*/ 0 w 1280242"/>
              <a:gd name="connsiteY6" fmla="*/ 0 h 23926799"/>
              <a:gd name="connsiteX7" fmla="*/ 1280160 w 1280242"/>
              <a:gd name="connsiteY7" fmla="*/ 0 h 23926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80242" h="23926799">
                <a:moveTo>
                  <a:pt x="1280160" y="0"/>
                </a:moveTo>
                <a:lnTo>
                  <a:pt x="1280160" y="11137327"/>
                </a:lnTo>
                <a:cubicBezTo>
                  <a:pt x="1287934" y="11540842"/>
                  <a:pt x="743219" y="11525247"/>
                  <a:pt x="742373" y="11966863"/>
                </a:cubicBezTo>
                <a:cubicBezTo>
                  <a:pt x="741527" y="12408479"/>
                  <a:pt x="1284472" y="12396353"/>
                  <a:pt x="1280160" y="12789472"/>
                </a:cubicBezTo>
                <a:lnTo>
                  <a:pt x="1280160" y="23926799"/>
                </a:lnTo>
                <a:lnTo>
                  <a:pt x="0" y="23926799"/>
                </a:lnTo>
                <a:lnTo>
                  <a:pt x="0" y="0"/>
                </a:lnTo>
                <a:lnTo>
                  <a:pt x="128016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LT"/>
          </a:p>
        </p:txBody>
      </p:sp>
      <p:pic>
        <p:nvPicPr>
          <p:cNvPr id="41" name="Graphic 40" descr="Lightbulb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312EB5C-7071-F74A-BF1D-1BD63290B4F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77756" y="530641"/>
            <a:ext cx="703036" cy="703036"/>
          </a:xfrm>
          <a:prstGeom prst="rect">
            <a:avLst/>
          </a:prstGeom>
        </p:spPr>
      </p:pic>
      <p:pic>
        <p:nvPicPr>
          <p:cNvPr id="42" name="Graphic 41" descr="Upward trend">
            <a:hlinkClick r:id="rId15" action="ppaction://hlinksldjump"/>
            <a:extLst>
              <a:ext uri="{FF2B5EF4-FFF2-40B4-BE49-F238E27FC236}">
                <a16:creationId xmlns:a16="http://schemas.microsoft.com/office/drawing/2014/main" id="{995DB691-ACC1-2C4F-8852-0A1EFAFA6BC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23106" y="1849411"/>
            <a:ext cx="612336" cy="612336"/>
          </a:xfrm>
          <a:prstGeom prst="rect">
            <a:avLst/>
          </a:prstGeom>
        </p:spPr>
      </p:pic>
      <p:pic>
        <p:nvPicPr>
          <p:cNvPr id="43" name="Graphic 42" descr="Coffee">
            <a:hlinkClick r:id="rId18" action="ppaction://hlinksldjump"/>
            <a:extLst>
              <a:ext uri="{FF2B5EF4-FFF2-40B4-BE49-F238E27FC236}">
                <a16:creationId xmlns:a16="http://schemas.microsoft.com/office/drawing/2014/main" id="{CBB0FFCD-B74D-5447-A402-597DAA5AFFB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59877" y="3065464"/>
            <a:ext cx="620915" cy="620915"/>
          </a:xfrm>
          <a:prstGeom prst="rect">
            <a:avLst/>
          </a:prstGeom>
        </p:spPr>
      </p:pic>
      <p:pic>
        <p:nvPicPr>
          <p:cNvPr id="44" name="Graphic 43" descr="Single gear">
            <a:hlinkClick r:id="rId21" action="ppaction://hlinksldjump"/>
            <a:extLst>
              <a:ext uri="{FF2B5EF4-FFF2-40B4-BE49-F238E27FC236}">
                <a16:creationId xmlns:a16="http://schemas.microsoft.com/office/drawing/2014/main" id="{B155C3AF-F79B-5E43-8335-0882A53312BB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77756" y="4363184"/>
            <a:ext cx="724649" cy="724649"/>
          </a:xfrm>
          <a:prstGeom prst="rect">
            <a:avLst/>
          </a:prstGeom>
        </p:spPr>
      </p:pic>
      <p:pic>
        <p:nvPicPr>
          <p:cNvPr id="45" name="Graphic 44" descr="Users">
            <a:hlinkClick r:id="rId24" action="ppaction://hlinksldjump"/>
            <a:extLst>
              <a:ext uri="{FF2B5EF4-FFF2-40B4-BE49-F238E27FC236}">
                <a16:creationId xmlns:a16="http://schemas.microsoft.com/office/drawing/2014/main" id="{923E9E60-3788-D043-B41E-90194CA0681E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80485" y="5614878"/>
            <a:ext cx="721920" cy="721920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017AC32F-87A9-4089-9B74-12D717BC30CC}"/>
              </a:ext>
            </a:extLst>
          </p:cNvPr>
          <p:cNvSpPr txBox="1"/>
          <p:nvPr/>
        </p:nvSpPr>
        <p:spPr>
          <a:xfrm>
            <a:off x="2663633" y="250531"/>
            <a:ext cx="70213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lo-LA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ແຜນວາດການໄຫຼຂໍ້ມູນ </a:t>
            </a:r>
            <a:r>
              <a:rPr lang="en-US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DFD </a:t>
            </a:r>
            <a:r>
              <a:rPr lang="lo-LA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ລະດັບ</a:t>
            </a:r>
            <a:r>
              <a:rPr lang="en-US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1</a:t>
            </a:r>
            <a:r>
              <a:rPr lang="lo-LA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lo-LA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ຕໍ່</a:t>
            </a:r>
            <a:r>
              <a:rPr lang="en-US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3200" b="1" spc="3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C2AD84-86C7-41A0-8B75-81A0585854AC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521610" y="2086183"/>
            <a:ext cx="10472262" cy="3441028"/>
          </a:xfrm>
          <a:prstGeom prst="rect">
            <a:avLst/>
          </a:prstGeom>
        </p:spPr>
      </p:pic>
      <p:sp>
        <p:nvSpPr>
          <p:cNvPr id="48" name="Oval 47">
            <a:extLst>
              <a:ext uri="{FF2B5EF4-FFF2-40B4-BE49-F238E27FC236}">
                <a16:creationId xmlns:a16="http://schemas.microsoft.com/office/drawing/2014/main" id="{5366F444-0A7F-41D3-B5E7-6B719BF195AA}"/>
              </a:ext>
            </a:extLst>
          </p:cNvPr>
          <p:cNvSpPr/>
          <p:nvPr/>
        </p:nvSpPr>
        <p:spPr>
          <a:xfrm>
            <a:off x="1836065" y="117202"/>
            <a:ext cx="827568" cy="77966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5561565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92D37F93-39B0-4F4E-BEF6-CD19B2F25EFC}"/>
              </a:ext>
            </a:extLst>
          </p:cNvPr>
          <p:cNvGrpSpPr/>
          <p:nvPr/>
        </p:nvGrpSpPr>
        <p:grpSpPr>
          <a:xfrm>
            <a:off x="-842559" y="494367"/>
            <a:ext cx="827568" cy="828000"/>
            <a:chOff x="-842559" y="468160"/>
            <a:chExt cx="827568" cy="828000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714A7735-60E6-5A45-A4B5-47F34D8DE5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6816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27" name="Graphic 26" descr="Lightbulb">
              <a:extLst>
                <a:ext uri="{FF2B5EF4-FFF2-40B4-BE49-F238E27FC236}">
                  <a16:creationId xmlns:a16="http://schemas.microsoft.com/office/drawing/2014/main" id="{ABC37FC0-01B6-724C-9974-E641A2CDB0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-780293" y="530642"/>
              <a:ext cx="703036" cy="703036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C82E1FA-BF29-C84B-A1CE-1C4BC01B4144}"/>
              </a:ext>
            </a:extLst>
          </p:cNvPr>
          <p:cNvGrpSpPr/>
          <p:nvPr/>
        </p:nvGrpSpPr>
        <p:grpSpPr>
          <a:xfrm>
            <a:off x="-842559" y="1741580"/>
            <a:ext cx="827568" cy="828000"/>
            <a:chOff x="-842559" y="1741580"/>
            <a:chExt cx="827568" cy="828000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135F47C7-CC9D-6E4E-8F0D-42D840139C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174158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0" name="Graphic 29" descr="Upward trend">
              <a:extLst>
                <a:ext uri="{FF2B5EF4-FFF2-40B4-BE49-F238E27FC236}">
                  <a16:creationId xmlns:a16="http://schemas.microsoft.com/office/drawing/2014/main" id="{DE552747-4107-DB4A-84C0-6B26C68E78B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734943" y="1849412"/>
              <a:ext cx="612336" cy="612336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66C0A95-035B-A240-A97F-000AF3833F50}"/>
              </a:ext>
            </a:extLst>
          </p:cNvPr>
          <p:cNvGrpSpPr/>
          <p:nvPr/>
        </p:nvGrpSpPr>
        <p:grpSpPr>
          <a:xfrm>
            <a:off x="-842559" y="4288420"/>
            <a:ext cx="827568" cy="828000"/>
            <a:chOff x="-842559" y="4288420"/>
            <a:chExt cx="827568" cy="828000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765FC6E6-F818-204F-9C83-D4B41FD06DD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28842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3" name="Graphic 32" descr="Single gear">
              <a:extLst>
                <a:ext uri="{FF2B5EF4-FFF2-40B4-BE49-F238E27FC236}">
                  <a16:creationId xmlns:a16="http://schemas.microsoft.com/office/drawing/2014/main" id="{177CD30B-4A7F-7449-A353-7D7C0785AC3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780293" y="4363185"/>
              <a:ext cx="724649" cy="724649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4DDCBC1-263E-6046-B918-E716B0BA21A0}"/>
              </a:ext>
            </a:extLst>
          </p:cNvPr>
          <p:cNvGrpSpPr/>
          <p:nvPr/>
        </p:nvGrpSpPr>
        <p:grpSpPr>
          <a:xfrm>
            <a:off x="866458" y="5561840"/>
            <a:ext cx="827568" cy="828000"/>
            <a:chOff x="-842559" y="5561839"/>
            <a:chExt cx="827568" cy="828000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9885C5E1-EA20-F948-94E2-D0509EDD80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5561839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6" name="Graphic 35" descr="Users">
              <a:extLst>
                <a:ext uri="{FF2B5EF4-FFF2-40B4-BE49-F238E27FC236}">
                  <a16:creationId xmlns:a16="http://schemas.microsoft.com/office/drawing/2014/main" id="{216C4879-5CCC-A24F-9805-D98864A383D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777564" y="5614879"/>
              <a:ext cx="721920" cy="721920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77D2DA6-C905-9841-B8F9-EE811590B2DC}"/>
              </a:ext>
            </a:extLst>
          </p:cNvPr>
          <p:cNvGrpSpPr/>
          <p:nvPr/>
        </p:nvGrpSpPr>
        <p:grpSpPr>
          <a:xfrm>
            <a:off x="-842559" y="3015000"/>
            <a:ext cx="827568" cy="828000"/>
            <a:chOff x="-837416" y="3015000"/>
            <a:chExt cx="827568" cy="828000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869C037A-F1E1-D142-A24D-72F457CD569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37416" y="301500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9" name="Graphic 38" descr="Coffee">
              <a:extLst>
                <a:ext uri="{FF2B5EF4-FFF2-40B4-BE49-F238E27FC236}">
                  <a16:creationId xmlns:a16="http://schemas.microsoft.com/office/drawing/2014/main" id="{9D5AEAE1-3F37-7941-A462-30051C5B4E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-698172" y="3065465"/>
              <a:ext cx="620915" cy="620915"/>
            </a:xfrm>
            <a:prstGeom prst="rect">
              <a:avLst/>
            </a:prstGeom>
          </p:spPr>
        </p:pic>
      </p:grpSp>
      <p:sp>
        <p:nvSpPr>
          <p:cNvPr id="40" name="Freeform 39">
            <a:extLst>
              <a:ext uri="{FF2B5EF4-FFF2-40B4-BE49-F238E27FC236}">
                <a16:creationId xmlns:a16="http://schemas.microsoft.com/office/drawing/2014/main" id="{098E8DDA-9A8C-484E-8557-66FEB1E316C9}"/>
              </a:ext>
            </a:extLst>
          </p:cNvPr>
          <p:cNvSpPr/>
          <p:nvPr/>
        </p:nvSpPr>
        <p:spPr>
          <a:xfrm>
            <a:off x="0" y="-5987562"/>
            <a:ext cx="1280242" cy="23926799"/>
          </a:xfrm>
          <a:custGeom>
            <a:avLst/>
            <a:gdLst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7" fmla="*/ 1280160 w 1280160"/>
              <a:gd name="connsiteY7" fmla="*/ 0 h 23926799"/>
              <a:gd name="connsiteX0" fmla="*/ 1280160 w 1280182"/>
              <a:gd name="connsiteY0" fmla="*/ 0 h 23926799"/>
              <a:gd name="connsiteX1" fmla="*/ 1280160 w 1280182"/>
              <a:gd name="connsiteY1" fmla="*/ 11137327 h 23926799"/>
              <a:gd name="connsiteX2" fmla="*/ 659246 w 1280182"/>
              <a:gd name="connsiteY2" fmla="*/ 11963399 h 23926799"/>
              <a:gd name="connsiteX3" fmla="*/ 1280160 w 1280182"/>
              <a:gd name="connsiteY3" fmla="*/ 12789472 h 23926799"/>
              <a:gd name="connsiteX4" fmla="*/ 1280160 w 1280182"/>
              <a:gd name="connsiteY4" fmla="*/ 23926799 h 23926799"/>
              <a:gd name="connsiteX5" fmla="*/ 0 w 1280182"/>
              <a:gd name="connsiteY5" fmla="*/ 23926799 h 23926799"/>
              <a:gd name="connsiteX6" fmla="*/ 0 w 1280182"/>
              <a:gd name="connsiteY6" fmla="*/ 0 h 23926799"/>
              <a:gd name="connsiteX7" fmla="*/ 1280160 w 1280182"/>
              <a:gd name="connsiteY7" fmla="*/ 0 h 23926799"/>
              <a:gd name="connsiteX0" fmla="*/ 1280160 w 1280231"/>
              <a:gd name="connsiteY0" fmla="*/ 0 h 23926799"/>
              <a:gd name="connsiteX1" fmla="*/ 1280160 w 1280231"/>
              <a:gd name="connsiteY1" fmla="*/ 11137327 h 23926799"/>
              <a:gd name="connsiteX2" fmla="*/ 659246 w 1280231"/>
              <a:gd name="connsiteY2" fmla="*/ 11963399 h 23926799"/>
              <a:gd name="connsiteX3" fmla="*/ 1280160 w 1280231"/>
              <a:gd name="connsiteY3" fmla="*/ 12789472 h 23926799"/>
              <a:gd name="connsiteX4" fmla="*/ 1280160 w 1280231"/>
              <a:gd name="connsiteY4" fmla="*/ 23926799 h 23926799"/>
              <a:gd name="connsiteX5" fmla="*/ 0 w 1280231"/>
              <a:gd name="connsiteY5" fmla="*/ 23926799 h 23926799"/>
              <a:gd name="connsiteX6" fmla="*/ 0 w 1280231"/>
              <a:gd name="connsiteY6" fmla="*/ 0 h 23926799"/>
              <a:gd name="connsiteX7" fmla="*/ 1280160 w 128023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2"/>
              <a:gd name="connsiteY0" fmla="*/ 0 h 23926799"/>
              <a:gd name="connsiteX1" fmla="*/ 1280160 w 1280242"/>
              <a:gd name="connsiteY1" fmla="*/ 11137327 h 23926799"/>
              <a:gd name="connsiteX2" fmla="*/ 742373 w 1280242"/>
              <a:gd name="connsiteY2" fmla="*/ 11966863 h 23926799"/>
              <a:gd name="connsiteX3" fmla="*/ 1280160 w 1280242"/>
              <a:gd name="connsiteY3" fmla="*/ 12789472 h 23926799"/>
              <a:gd name="connsiteX4" fmla="*/ 1280160 w 1280242"/>
              <a:gd name="connsiteY4" fmla="*/ 23926799 h 23926799"/>
              <a:gd name="connsiteX5" fmla="*/ 0 w 1280242"/>
              <a:gd name="connsiteY5" fmla="*/ 23926799 h 23926799"/>
              <a:gd name="connsiteX6" fmla="*/ 0 w 1280242"/>
              <a:gd name="connsiteY6" fmla="*/ 0 h 23926799"/>
              <a:gd name="connsiteX7" fmla="*/ 1280160 w 1280242"/>
              <a:gd name="connsiteY7" fmla="*/ 0 h 23926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80242" h="23926799">
                <a:moveTo>
                  <a:pt x="1280160" y="0"/>
                </a:moveTo>
                <a:lnTo>
                  <a:pt x="1280160" y="11137327"/>
                </a:lnTo>
                <a:cubicBezTo>
                  <a:pt x="1287934" y="11540842"/>
                  <a:pt x="743219" y="11525247"/>
                  <a:pt x="742373" y="11966863"/>
                </a:cubicBezTo>
                <a:cubicBezTo>
                  <a:pt x="741527" y="12408479"/>
                  <a:pt x="1284472" y="12396353"/>
                  <a:pt x="1280160" y="12789472"/>
                </a:cubicBezTo>
                <a:lnTo>
                  <a:pt x="1280160" y="23926799"/>
                </a:lnTo>
                <a:lnTo>
                  <a:pt x="0" y="23926799"/>
                </a:lnTo>
                <a:lnTo>
                  <a:pt x="0" y="0"/>
                </a:lnTo>
                <a:lnTo>
                  <a:pt x="128016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LT"/>
          </a:p>
        </p:txBody>
      </p:sp>
      <p:pic>
        <p:nvPicPr>
          <p:cNvPr id="41" name="Graphic 40" descr="Lightbulb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312EB5C-7071-F74A-BF1D-1BD63290B4F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77756" y="530641"/>
            <a:ext cx="703036" cy="703036"/>
          </a:xfrm>
          <a:prstGeom prst="rect">
            <a:avLst/>
          </a:prstGeom>
        </p:spPr>
      </p:pic>
      <p:pic>
        <p:nvPicPr>
          <p:cNvPr id="42" name="Graphic 41" descr="Upward trend">
            <a:hlinkClick r:id="rId15" action="ppaction://hlinksldjump"/>
            <a:extLst>
              <a:ext uri="{FF2B5EF4-FFF2-40B4-BE49-F238E27FC236}">
                <a16:creationId xmlns:a16="http://schemas.microsoft.com/office/drawing/2014/main" id="{995DB691-ACC1-2C4F-8852-0A1EFAFA6BC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23106" y="1849411"/>
            <a:ext cx="612336" cy="612336"/>
          </a:xfrm>
          <a:prstGeom prst="rect">
            <a:avLst/>
          </a:prstGeom>
        </p:spPr>
      </p:pic>
      <p:pic>
        <p:nvPicPr>
          <p:cNvPr id="43" name="Graphic 42" descr="Coffee">
            <a:hlinkClick r:id="rId18" action="ppaction://hlinksldjump"/>
            <a:extLst>
              <a:ext uri="{FF2B5EF4-FFF2-40B4-BE49-F238E27FC236}">
                <a16:creationId xmlns:a16="http://schemas.microsoft.com/office/drawing/2014/main" id="{CBB0FFCD-B74D-5447-A402-597DAA5AFFB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59877" y="3065464"/>
            <a:ext cx="620915" cy="620915"/>
          </a:xfrm>
          <a:prstGeom prst="rect">
            <a:avLst/>
          </a:prstGeom>
        </p:spPr>
      </p:pic>
      <p:pic>
        <p:nvPicPr>
          <p:cNvPr id="44" name="Graphic 43" descr="Single gear">
            <a:hlinkClick r:id="rId21" action="ppaction://hlinksldjump"/>
            <a:extLst>
              <a:ext uri="{FF2B5EF4-FFF2-40B4-BE49-F238E27FC236}">
                <a16:creationId xmlns:a16="http://schemas.microsoft.com/office/drawing/2014/main" id="{B155C3AF-F79B-5E43-8335-0882A53312BB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77756" y="4363184"/>
            <a:ext cx="724649" cy="724649"/>
          </a:xfrm>
          <a:prstGeom prst="rect">
            <a:avLst/>
          </a:prstGeom>
        </p:spPr>
      </p:pic>
      <p:pic>
        <p:nvPicPr>
          <p:cNvPr id="45" name="Graphic 44" descr="Users">
            <a:hlinkClick r:id="rId24" action="ppaction://hlinksldjump"/>
            <a:extLst>
              <a:ext uri="{FF2B5EF4-FFF2-40B4-BE49-F238E27FC236}">
                <a16:creationId xmlns:a16="http://schemas.microsoft.com/office/drawing/2014/main" id="{923E9E60-3788-D043-B41E-90194CA0681E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80485" y="5614878"/>
            <a:ext cx="721920" cy="721920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017AC32F-87A9-4089-9B74-12D717BC30CC}"/>
              </a:ext>
            </a:extLst>
          </p:cNvPr>
          <p:cNvSpPr txBox="1"/>
          <p:nvPr/>
        </p:nvSpPr>
        <p:spPr>
          <a:xfrm>
            <a:off x="2249849" y="201979"/>
            <a:ext cx="72980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lo-LA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ແຜນວາດການໄຫຼຂໍ້ມູນ </a:t>
            </a:r>
            <a:r>
              <a:rPr lang="en-US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DFD </a:t>
            </a:r>
            <a:r>
              <a:rPr lang="lo-LA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ລະດັບ</a:t>
            </a:r>
            <a:r>
              <a:rPr lang="en-US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1</a:t>
            </a:r>
            <a:r>
              <a:rPr lang="lo-LA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lo-LA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ຕໍ່</a:t>
            </a:r>
            <a:r>
              <a:rPr lang="en-US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3200" b="1" spc="3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8D3B05-4B2D-48EA-9FCB-AFC7C5E4AA4B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2033287" y="1063705"/>
            <a:ext cx="9227260" cy="5558590"/>
          </a:xfrm>
          <a:prstGeom prst="rect">
            <a:avLst/>
          </a:prstGeom>
          <a:noFill/>
        </p:spPr>
      </p:pic>
      <p:sp>
        <p:nvSpPr>
          <p:cNvPr id="46" name="Oval 45">
            <a:extLst>
              <a:ext uri="{FF2B5EF4-FFF2-40B4-BE49-F238E27FC236}">
                <a16:creationId xmlns:a16="http://schemas.microsoft.com/office/drawing/2014/main" id="{AB2FB2F9-9DD3-4B67-8793-A49297E2A907}"/>
              </a:ext>
            </a:extLst>
          </p:cNvPr>
          <p:cNvSpPr/>
          <p:nvPr/>
        </p:nvSpPr>
        <p:spPr>
          <a:xfrm>
            <a:off x="1836065" y="117202"/>
            <a:ext cx="827568" cy="77966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13786322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92D37F93-39B0-4F4E-BEF6-CD19B2F25EFC}"/>
              </a:ext>
            </a:extLst>
          </p:cNvPr>
          <p:cNvGrpSpPr/>
          <p:nvPr/>
        </p:nvGrpSpPr>
        <p:grpSpPr>
          <a:xfrm>
            <a:off x="-842559" y="494367"/>
            <a:ext cx="827568" cy="828000"/>
            <a:chOff x="-842559" y="468160"/>
            <a:chExt cx="827568" cy="828000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714A7735-60E6-5A45-A4B5-47F34D8DE5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6816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27" name="Graphic 26" descr="Lightbulb">
              <a:extLst>
                <a:ext uri="{FF2B5EF4-FFF2-40B4-BE49-F238E27FC236}">
                  <a16:creationId xmlns:a16="http://schemas.microsoft.com/office/drawing/2014/main" id="{ABC37FC0-01B6-724C-9974-E641A2CDB0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-780293" y="530642"/>
              <a:ext cx="703036" cy="703036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C82E1FA-BF29-C84B-A1CE-1C4BC01B4144}"/>
              </a:ext>
            </a:extLst>
          </p:cNvPr>
          <p:cNvGrpSpPr/>
          <p:nvPr/>
        </p:nvGrpSpPr>
        <p:grpSpPr>
          <a:xfrm>
            <a:off x="-842559" y="1741580"/>
            <a:ext cx="827568" cy="828000"/>
            <a:chOff x="-842559" y="1741580"/>
            <a:chExt cx="827568" cy="828000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135F47C7-CC9D-6E4E-8F0D-42D840139C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174158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0" name="Graphic 29" descr="Upward trend">
              <a:extLst>
                <a:ext uri="{FF2B5EF4-FFF2-40B4-BE49-F238E27FC236}">
                  <a16:creationId xmlns:a16="http://schemas.microsoft.com/office/drawing/2014/main" id="{DE552747-4107-DB4A-84C0-6B26C68E78B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734943" y="1849412"/>
              <a:ext cx="612336" cy="612336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66C0A95-035B-A240-A97F-000AF3833F50}"/>
              </a:ext>
            </a:extLst>
          </p:cNvPr>
          <p:cNvGrpSpPr/>
          <p:nvPr/>
        </p:nvGrpSpPr>
        <p:grpSpPr>
          <a:xfrm>
            <a:off x="-842559" y="4288420"/>
            <a:ext cx="827568" cy="828000"/>
            <a:chOff x="-842559" y="4288420"/>
            <a:chExt cx="827568" cy="828000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765FC6E6-F818-204F-9C83-D4B41FD06DD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28842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3" name="Graphic 32" descr="Single gear">
              <a:extLst>
                <a:ext uri="{FF2B5EF4-FFF2-40B4-BE49-F238E27FC236}">
                  <a16:creationId xmlns:a16="http://schemas.microsoft.com/office/drawing/2014/main" id="{177CD30B-4A7F-7449-A353-7D7C0785AC3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780293" y="4363185"/>
              <a:ext cx="724649" cy="724649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4DDCBC1-263E-6046-B918-E716B0BA21A0}"/>
              </a:ext>
            </a:extLst>
          </p:cNvPr>
          <p:cNvGrpSpPr/>
          <p:nvPr/>
        </p:nvGrpSpPr>
        <p:grpSpPr>
          <a:xfrm>
            <a:off x="866458" y="5561840"/>
            <a:ext cx="827568" cy="828000"/>
            <a:chOff x="-842559" y="5561839"/>
            <a:chExt cx="827568" cy="828000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9885C5E1-EA20-F948-94E2-D0509EDD80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5561839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6" name="Graphic 35" descr="Users">
              <a:extLst>
                <a:ext uri="{FF2B5EF4-FFF2-40B4-BE49-F238E27FC236}">
                  <a16:creationId xmlns:a16="http://schemas.microsoft.com/office/drawing/2014/main" id="{216C4879-5CCC-A24F-9805-D98864A383D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777564" y="5614879"/>
              <a:ext cx="721920" cy="721920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77D2DA6-C905-9841-B8F9-EE811590B2DC}"/>
              </a:ext>
            </a:extLst>
          </p:cNvPr>
          <p:cNvGrpSpPr/>
          <p:nvPr/>
        </p:nvGrpSpPr>
        <p:grpSpPr>
          <a:xfrm>
            <a:off x="-842559" y="3015000"/>
            <a:ext cx="827568" cy="828000"/>
            <a:chOff x="-837416" y="3015000"/>
            <a:chExt cx="827568" cy="828000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869C037A-F1E1-D142-A24D-72F457CD569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37416" y="301500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9" name="Graphic 38" descr="Coffee">
              <a:extLst>
                <a:ext uri="{FF2B5EF4-FFF2-40B4-BE49-F238E27FC236}">
                  <a16:creationId xmlns:a16="http://schemas.microsoft.com/office/drawing/2014/main" id="{9D5AEAE1-3F37-7941-A462-30051C5B4E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-698172" y="3065465"/>
              <a:ext cx="620915" cy="620915"/>
            </a:xfrm>
            <a:prstGeom prst="rect">
              <a:avLst/>
            </a:prstGeom>
          </p:spPr>
        </p:pic>
      </p:grpSp>
      <p:sp>
        <p:nvSpPr>
          <p:cNvPr id="40" name="Freeform 39">
            <a:extLst>
              <a:ext uri="{FF2B5EF4-FFF2-40B4-BE49-F238E27FC236}">
                <a16:creationId xmlns:a16="http://schemas.microsoft.com/office/drawing/2014/main" id="{098E8DDA-9A8C-484E-8557-66FEB1E316C9}"/>
              </a:ext>
            </a:extLst>
          </p:cNvPr>
          <p:cNvSpPr/>
          <p:nvPr/>
        </p:nvSpPr>
        <p:spPr>
          <a:xfrm>
            <a:off x="0" y="-5987562"/>
            <a:ext cx="1280242" cy="23926799"/>
          </a:xfrm>
          <a:custGeom>
            <a:avLst/>
            <a:gdLst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7" fmla="*/ 1280160 w 1280160"/>
              <a:gd name="connsiteY7" fmla="*/ 0 h 23926799"/>
              <a:gd name="connsiteX0" fmla="*/ 1280160 w 1280182"/>
              <a:gd name="connsiteY0" fmla="*/ 0 h 23926799"/>
              <a:gd name="connsiteX1" fmla="*/ 1280160 w 1280182"/>
              <a:gd name="connsiteY1" fmla="*/ 11137327 h 23926799"/>
              <a:gd name="connsiteX2" fmla="*/ 659246 w 1280182"/>
              <a:gd name="connsiteY2" fmla="*/ 11963399 h 23926799"/>
              <a:gd name="connsiteX3" fmla="*/ 1280160 w 1280182"/>
              <a:gd name="connsiteY3" fmla="*/ 12789472 h 23926799"/>
              <a:gd name="connsiteX4" fmla="*/ 1280160 w 1280182"/>
              <a:gd name="connsiteY4" fmla="*/ 23926799 h 23926799"/>
              <a:gd name="connsiteX5" fmla="*/ 0 w 1280182"/>
              <a:gd name="connsiteY5" fmla="*/ 23926799 h 23926799"/>
              <a:gd name="connsiteX6" fmla="*/ 0 w 1280182"/>
              <a:gd name="connsiteY6" fmla="*/ 0 h 23926799"/>
              <a:gd name="connsiteX7" fmla="*/ 1280160 w 1280182"/>
              <a:gd name="connsiteY7" fmla="*/ 0 h 23926799"/>
              <a:gd name="connsiteX0" fmla="*/ 1280160 w 1280231"/>
              <a:gd name="connsiteY0" fmla="*/ 0 h 23926799"/>
              <a:gd name="connsiteX1" fmla="*/ 1280160 w 1280231"/>
              <a:gd name="connsiteY1" fmla="*/ 11137327 h 23926799"/>
              <a:gd name="connsiteX2" fmla="*/ 659246 w 1280231"/>
              <a:gd name="connsiteY2" fmla="*/ 11963399 h 23926799"/>
              <a:gd name="connsiteX3" fmla="*/ 1280160 w 1280231"/>
              <a:gd name="connsiteY3" fmla="*/ 12789472 h 23926799"/>
              <a:gd name="connsiteX4" fmla="*/ 1280160 w 1280231"/>
              <a:gd name="connsiteY4" fmla="*/ 23926799 h 23926799"/>
              <a:gd name="connsiteX5" fmla="*/ 0 w 1280231"/>
              <a:gd name="connsiteY5" fmla="*/ 23926799 h 23926799"/>
              <a:gd name="connsiteX6" fmla="*/ 0 w 1280231"/>
              <a:gd name="connsiteY6" fmla="*/ 0 h 23926799"/>
              <a:gd name="connsiteX7" fmla="*/ 1280160 w 128023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2"/>
              <a:gd name="connsiteY0" fmla="*/ 0 h 23926799"/>
              <a:gd name="connsiteX1" fmla="*/ 1280160 w 1280242"/>
              <a:gd name="connsiteY1" fmla="*/ 11137327 h 23926799"/>
              <a:gd name="connsiteX2" fmla="*/ 742373 w 1280242"/>
              <a:gd name="connsiteY2" fmla="*/ 11966863 h 23926799"/>
              <a:gd name="connsiteX3" fmla="*/ 1280160 w 1280242"/>
              <a:gd name="connsiteY3" fmla="*/ 12789472 h 23926799"/>
              <a:gd name="connsiteX4" fmla="*/ 1280160 w 1280242"/>
              <a:gd name="connsiteY4" fmla="*/ 23926799 h 23926799"/>
              <a:gd name="connsiteX5" fmla="*/ 0 w 1280242"/>
              <a:gd name="connsiteY5" fmla="*/ 23926799 h 23926799"/>
              <a:gd name="connsiteX6" fmla="*/ 0 w 1280242"/>
              <a:gd name="connsiteY6" fmla="*/ 0 h 23926799"/>
              <a:gd name="connsiteX7" fmla="*/ 1280160 w 1280242"/>
              <a:gd name="connsiteY7" fmla="*/ 0 h 23926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80242" h="23926799">
                <a:moveTo>
                  <a:pt x="1280160" y="0"/>
                </a:moveTo>
                <a:lnTo>
                  <a:pt x="1280160" y="11137327"/>
                </a:lnTo>
                <a:cubicBezTo>
                  <a:pt x="1287934" y="11540842"/>
                  <a:pt x="743219" y="11525247"/>
                  <a:pt x="742373" y="11966863"/>
                </a:cubicBezTo>
                <a:cubicBezTo>
                  <a:pt x="741527" y="12408479"/>
                  <a:pt x="1284472" y="12396353"/>
                  <a:pt x="1280160" y="12789472"/>
                </a:cubicBezTo>
                <a:lnTo>
                  <a:pt x="1280160" y="23926799"/>
                </a:lnTo>
                <a:lnTo>
                  <a:pt x="0" y="23926799"/>
                </a:lnTo>
                <a:lnTo>
                  <a:pt x="0" y="0"/>
                </a:lnTo>
                <a:lnTo>
                  <a:pt x="128016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LT"/>
          </a:p>
        </p:txBody>
      </p:sp>
      <p:pic>
        <p:nvPicPr>
          <p:cNvPr id="41" name="Graphic 40" descr="Lightbulb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312EB5C-7071-F74A-BF1D-1BD63290B4F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77756" y="530641"/>
            <a:ext cx="703036" cy="703036"/>
          </a:xfrm>
          <a:prstGeom prst="rect">
            <a:avLst/>
          </a:prstGeom>
        </p:spPr>
      </p:pic>
      <p:pic>
        <p:nvPicPr>
          <p:cNvPr id="42" name="Graphic 41" descr="Upward trend">
            <a:hlinkClick r:id="rId15" action="ppaction://hlinksldjump"/>
            <a:extLst>
              <a:ext uri="{FF2B5EF4-FFF2-40B4-BE49-F238E27FC236}">
                <a16:creationId xmlns:a16="http://schemas.microsoft.com/office/drawing/2014/main" id="{995DB691-ACC1-2C4F-8852-0A1EFAFA6BC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23106" y="1849411"/>
            <a:ext cx="612336" cy="612336"/>
          </a:xfrm>
          <a:prstGeom prst="rect">
            <a:avLst/>
          </a:prstGeom>
        </p:spPr>
      </p:pic>
      <p:pic>
        <p:nvPicPr>
          <p:cNvPr id="43" name="Graphic 42" descr="Coffee">
            <a:hlinkClick r:id="rId18" action="ppaction://hlinksldjump"/>
            <a:extLst>
              <a:ext uri="{FF2B5EF4-FFF2-40B4-BE49-F238E27FC236}">
                <a16:creationId xmlns:a16="http://schemas.microsoft.com/office/drawing/2014/main" id="{CBB0FFCD-B74D-5447-A402-597DAA5AFFB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59877" y="3065464"/>
            <a:ext cx="620915" cy="620915"/>
          </a:xfrm>
          <a:prstGeom prst="rect">
            <a:avLst/>
          </a:prstGeom>
        </p:spPr>
      </p:pic>
      <p:pic>
        <p:nvPicPr>
          <p:cNvPr id="44" name="Graphic 43" descr="Single gear">
            <a:hlinkClick r:id="rId21" action="ppaction://hlinksldjump"/>
            <a:extLst>
              <a:ext uri="{FF2B5EF4-FFF2-40B4-BE49-F238E27FC236}">
                <a16:creationId xmlns:a16="http://schemas.microsoft.com/office/drawing/2014/main" id="{B155C3AF-F79B-5E43-8335-0882A53312BB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77756" y="4363184"/>
            <a:ext cx="724649" cy="724649"/>
          </a:xfrm>
          <a:prstGeom prst="rect">
            <a:avLst/>
          </a:prstGeom>
        </p:spPr>
      </p:pic>
      <p:pic>
        <p:nvPicPr>
          <p:cNvPr id="45" name="Graphic 44" descr="Users">
            <a:hlinkClick r:id="rId24" action="ppaction://hlinksldjump"/>
            <a:extLst>
              <a:ext uri="{FF2B5EF4-FFF2-40B4-BE49-F238E27FC236}">
                <a16:creationId xmlns:a16="http://schemas.microsoft.com/office/drawing/2014/main" id="{923E9E60-3788-D043-B41E-90194CA0681E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80485" y="5614878"/>
            <a:ext cx="721920" cy="721920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017AC32F-87A9-4089-9B74-12D717BC30CC}"/>
              </a:ext>
            </a:extLst>
          </p:cNvPr>
          <p:cNvSpPr txBox="1"/>
          <p:nvPr/>
        </p:nvSpPr>
        <p:spPr>
          <a:xfrm>
            <a:off x="2249849" y="214644"/>
            <a:ext cx="73582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lo-LA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ແຜນວາດການໄຫຼຂໍ້ມູນ </a:t>
            </a:r>
            <a:r>
              <a:rPr lang="en-US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DFD </a:t>
            </a:r>
            <a:r>
              <a:rPr lang="lo-LA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ລະດັບ</a:t>
            </a:r>
            <a:r>
              <a:rPr lang="en-US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1</a:t>
            </a:r>
            <a:r>
              <a:rPr lang="lo-LA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lo-LA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ຕໍ່</a:t>
            </a:r>
            <a:r>
              <a:rPr lang="en-US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3200" b="1" spc="3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5BE246-FBFE-456B-A894-7F0C87005337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2058000" y="1443791"/>
            <a:ext cx="9206974" cy="4957010"/>
          </a:xfrm>
          <a:prstGeom prst="rect">
            <a:avLst/>
          </a:prstGeom>
        </p:spPr>
      </p:pic>
      <p:sp>
        <p:nvSpPr>
          <p:cNvPr id="46" name="Oval 45">
            <a:extLst>
              <a:ext uri="{FF2B5EF4-FFF2-40B4-BE49-F238E27FC236}">
                <a16:creationId xmlns:a16="http://schemas.microsoft.com/office/drawing/2014/main" id="{E0E322FB-32F6-4053-BA93-7AC5F3375D74}"/>
              </a:ext>
            </a:extLst>
          </p:cNvPr>
          <p:cNvSpPr/>
          <p:nvPr/>
        </p:nvSpPr>
        <p:spPr>
          <a:xfrm>
            <a:off x="1836065" y="117202"/>
            <a:ext cx="827568" cy="77966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890437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5">
            <a:extLst>
              <a:ext uri="{FF2B5EF4-FFF2-40B4-BE49-F238E27FC236}">
                <a16:creationId xmlns:a16="http://schemas.microsoft.com/office/drawing/2014/main" id="{9D8AF34E-E7CE-6B45-BA16-061A91E59F6F}"/>
              </a:ext>
            </a:extLst>
          </p:cNvPr>
          <p:cNvGrpSpPr/>
          <p:nvPr/>
        </p:nvGrpSpPr>
        <p:grpSpPr>
          <a:xfrm>
            <a:off x="-835063" y="494367"/>
            <a:ext cx="827568" cy="828000"/>
            <a:chOff x="-842559" y="468160"/>
            <a:chExt cx="827568" cy="828000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61B73CC9-4835-6949-A885-80B8BFEE3AB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6816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48" name="Graphic 47" descr="Lightbulb">
              <a:extLst>
                <a:ext uri="{FF2B5EF4-FFF2-40B4-BE49-F238E27FC236}">
                  <a16:creationId xmlns:a16="http://schemas.microsoft.com/office/drawing/2014/main" id="{07890D4C-AC70-4C42-843D-F960A46EEA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-780293" y="530642"/>
              <a:ext cx="703036" cy="703036"/>
            </a:xfrm>
            <a:prstGeom prst="rect">
              <a:avLst/>
            </a:prstGeom>
          </p:spPr>
        </p:pic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C9129592-52B5-D34E-81BC-E95357938766}"/>
              </a:ext>
            </a:extLst>
          </p:cNvPr>
          <p:cNvGrpSpPr/>
          <p:nvPr/>
        </p:nvGrpSpPr>
        <p:grpSpPr>
          <a:xfrm>
            <a:off x="844764" y="1742764"/>
            <a:ext cx="827568" cy="828000"/>
            <a:chOff x="-842559" y="1741580"/>
            <a:chExt cx="827568" cy="828000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8B220B85-007E-5F44-914B-57D42E953C8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174158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51" name="Graphic 50" descr="Upward trend">
              <a:extLst>
                <a:ext uri="{FF2B5EF4-FFF2-40B4-BE49-F238E27FC236}">
                  <a16:creationId xmlns:a16="http://schemas.microsoft.com/office/drawing/2014/main" id="{006E9C4F-B9E3-E642-9132-4A3ECC8BA42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734943" y="1849412"/>
              <a:ext cx="612336" cy="612336"/>
            </a:xfrm>
            <a:prstGeom prst="rect">
              <a:avLst/>
            </a:prstGeom>
          </p:spPr>
        </p:pic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FC432755-31CD-6A45-A98C-C3ECDCC0D4D9}"/>
              </a:ext>
            </a:extLst>
          </p:cNvPr>
          <p:cNvGrpSpPr/>
          <p:nvPr/>
        </p:nvGrpSpPr>
        <p:grpSpPr>
          <a:xfrm>
            <a:off x="-842559" y="4288420"/>
            <a:ext cx="827568" cy="828000"/>
            <a:chOff x="-842559" y="4288420"/>
            <a:chExt cx="827568" cy="828000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4732E01C-45F2-4143-8450-E7FEA93050F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28842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54" name="Graphic 53" descr="Single gear">
              <a:extLst>
                <a:ext uri="{FF2B5EF4-FFF2-40B4-BE49-F238E27FC236}">
                  <a16:creationId xmlns:a16="http://schemas.microsoft.com/office/drawing/2014/main" id="{1B049337-F37A-E940-B45C-35C6E6AD0BC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780293" y="4363185"/>
              <a:ext cx="724649" cy="724649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178F3FE3-F4B1-3D49-90B9-DB018822860F}"/>
              </a:ext>
            </a:extLst>
          </p:cNvPr>
          <p:cNvGrpSpPr/>
          <p:nvPr/>
        </p:nvGrpSpPr>
        <p:grpSpPr>
          <a:xfrm>
            <a:off x="-842559" y="5561839"/>
            <a:ext cx="827568" cy="828000"/>
            <a:chOff x="-842559" y="5561839"/>
            <a:chExt cx="827568" cy="828000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698D45B5-D094-6D4C-8236-4CC78F9B334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5561839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57" name="Graphic 56" descr="Users">
              <a:extLst>
                <a:ext uri="{FF2B5EF4-FFF2-40B4-BE49-F238E27FC236}">
                  <a16:creationId xmlns:a16="http://schemas.microsoft.com/office/drawing/2014/main" id="{71E56C38-F85F-EF4A-926D-FA0FA8F9466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777564" y="5614879"/>
              <a:ext cx="721920" cy="721920"/>
            </a:xfrm>
            <a:prstGeom prst="rect">
              <a:avLst/>
            </a:prstGeom>
          </p:spPr>
        </p:pic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F40E29B6-751E-F04C-8E94-1BE914578CC2}"/>
              </a:ext>
            </a:extLst>
          </p:cNvPr>
          <p:cNvGrpSpPr/>
          <p:nvPr/>
        </p:nvGrpSpPr>
        <p:grpSpPr>
          <a:xfrm>
            <a:off x="-842559" y="3015000"/>
            <a:ext cx="827568" cy="828000"/>
            <a:chOff x="-837416" y="3015000"/>
            <a:chExt cx="827568" cy="828000"/>
          </a:xfrm>
        </p:grpSpPr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A8BE9B6F-6867-8147-9DA5-20BC6FF9F0A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37416" y="301500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60" name="Graphic 59" descr="Coffee">
              <a:extLst>
                <a:ext uri="{FF2B5EF4-FFF2-40B4-BE49-F238E27FC236}">
                  <a16:creationId xmlns:a16="http://schemas.microsoft.com/office/drawing/2014/main" id="{8D399424-8A70-7844-B57A-C621A641F74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-698172" y="3065465"/>
              <a:ext cx="620915" cy="620915"/>
            </a:xfrm>
            <a:prstGeom prst="rect">
              <a:avLst/>
            </a:prstGeom>
          </p:spPr>
        </p:pic>
      </p:grpSp>
      <p:sp>
        <p:nvSpPr>
          <p:cNvPr id="61" name="Freeform 60">
            <a:extLst>
              <a:ext uri="{FF2B5EF4-FFF2-40B4-BE49-F238E27FC236}">
                <a16:creationId xmlns:a16="http://schemas.microsoft.com/office/drawing/2014/main" id="{DFCCCC51-D9C3-994D-84DA-12A4692A0F37}"/>
              </a:ext>
            </a:extLst>
          </p:cNvPr>
          <p:cNvSpPr/>
          <p:nvPr/>
        </p:nvSpPr>
        <p:spPr>
          <a:xfrm>
            <a:off x="0" y="-9807821"/>
            <a:ext cx="1280242" cy="23926799"/>
          </a:xfrm>
          <a:custGeom>
            <a:avLst/>
            <a:gdLst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7" fmla="*/ 1280160 w 1280160"/>
              <a:gd name="connsiteY7" fmla="*/ 0 h 23926799"/>
              <a:gd name="connsiteX0" fmla="*/ 1280160 w 1280182"/>
              <a:gd name="connsiteY0" fmla="*/ 0 h 23926799"/>
              <a:gd name="connsiteX1" fmla="*/ 1280160 w 1280182"/>
              <a:gd name="connsiteY1" fmla="*/ 11137327 h 23926799"/>
              <a:gd name="connsiteX2" fmla="*/ 659246 w 1280182"/>
              <a:gd name="connsiteY2" fmla="*/ 11963399 h 23926799"/>
              <a:gd name="connsiteX3" fmla="*/ 1280160 w 1280182"/>
              <a:gd name="connsiteY3" fmla="*/ 12789472 h 23926799"/>
              <a:gd name="connsiteX4" fmla="*/ 1280160 w 1280182"/>
              <a:gd name="connsiteY4" fmla="*/ 23926799 h 23926799"/>
              <a:gd name="connsiteX5" fmla="*/ 0 w 1280182"/>
              <a:gd name="connsiteY5" fmla="*/ 23926799 h 23926799"/>
              <a:gd name="connsiteX6" fmla="*/ 0 w 1280182"/>
              <a:gd name="connsiteY6" fmla="*/ 0 h 23926799"/>
              <a:gd name="connsiteX7" fmla="*/ 1280160 w 1280182"/>
              <a:gd name="connsiteY7" fmla="*/ 0 h 23926799"/>
              <a:gd name="connsiteX0" fmla="*/ 1280160 w 1280231"/>
              <a:gd name="connsiteY0" fmla="*/ 0 h 23926799"/>
              <a:gd name="connsiteX1" fmla="*/ 1280160 w 1280231"/>
              <a:gd name="connsiteY1" fmla="*/ 11137327 h 23926799"/>
              <a:gd name="connsiteX2" fmla="*/ 659246 w 1280231"/>
              <a:gd name="connsiteY2" fmla="*/ 11963399 h 23926799"/>
              <a:gd name="connsiteX3" fmla="*/ 1280160 w 1280231"/>
              <a:gd name="connsiteY3" fmla="*/ 12789472 h 23926799"/>
              <a:gd name="connsiteX4" fmla="*/ 1280160 w 1280231"/>
              <a:gd name="connsiteY4" fmla="*/ 23926799 h 23926799"/>
              <a:gd name="connsiteX5" fmla="*/ 0 w 1280231"/>
              <a:gd name="connsiteY5" fmla="*/ 23926799 h 23926799"/>
              <a:gd name="connsiteX6" fmla="*/ 0 w 1280231"/>
              <a:gd name="connsiteY6" fmla="*/ 0 h 23926799"/>
              <a:gd name="connsiteX7" fmla="*/ 1280160 w 128023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2"/>
              <a:gd name="connsiteY0" fmla="*/ 0 h 23926799"/>
              <a:gd name="connsiteX1" fmla="*/ 1280160 w 1280242"/>
              <a:gd name="connsiteY1" fmla="*/ 11137327 h 23926799"/>
              <a:gd name="connsiteX2" fmla="*/ 742373 w 1280242"/>
              <a:gd name="connsiteY2" fmla="*/ 11966863 h 23926799"/>
              <a:gd name="connsiteX3" fmla="*/ 1280160 w 1280242"/>
              <a:gd name="connsiteY3" fmla="*/ 12789472 h 23926799"/>
              <a:gd name="connsiteX4" fmla="*/ 1280160 w 1280242"/>
              <a:gd name="connsiteY4" fmla="*/ 23926799 h 23926799"/>
              <a:gd name="connsiteX5" fmla="*/ 0 w 1280242"/>
              <a:gd name="connsiteY5" fmla="*/ 23926799 h 23926799"/>
              <a:gd name="connsiteX6" fmla="*/ 0 w 1280242"/>
              <a:gd name="connsiteY6" fmla="*/ 0 h 23926799"/>
              <a:gd name="connsiteX7" fmla="*/ 1280160 w 1280242"/>
              <a:gd name="connsiteY7" fmla="*/ 0 h 23926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80242" h="23926799">
                <a:moveTo>
                  <a:pt x="1280160" y="0"/>
                </a:moveTo>
                <a:lnTo>
                  <a:pt x="1280160" y="11137327"/>
                </a:lnTo>
                <a:cubicBezTo>
                  <a:pt x="1287934" y="11540842"/>
                  <a:pt x="743219" y="11525247"/>
                  <a:pt x="742373" y="11966863"/>
                </a:cubicBezTo>
                <a:cubicBezTo>
                  <a:pt x="741527" y="12408479"/>
                  <a:pt x="1284472" y="12396353"/>
                  <a:pt x="1280160" y="12789472"/>
                </a:cubicBezTo>
                <a:lnTo>
                  <a:pt x="1280160" y="23926799"/>
                </a:lnTo>
                <a:lnTo>
                  <a:pt x="0" y="23926799"/>
                </a:lnTo>
                <a:lnTo>
                  <a:pt x="0" y="0"/>
                </a:lnTo>
                <a:lnTo>
                  <a:pt x="128016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LT"/>
          </a:p>
        </p:txBody>
      </p:sp>
      <p:pic>
        <p:nvPicPr>
          <p:cNvPr id="62" name="Graphic 61" descr="Lightbulb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BA6DB6B-0C30-6F4D-AE06-239E787DD8A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77756" y="530641"/>
            <a:ext cx="703036" cy="703036"/>
          </a:xfrm>
          <a:prstGeom prst="rect">
            <a:avLst/>
          </a:prstGeom>
        </p:spPr>
      </p:pic>
      <p:pic>
        <p:nvPicPr>
          <p:cNvPr id="63" name="Graphic 62" descr="Upward trend">
            <a:hlinkClick r:id="rId15" action="ppaction://hlinksldjump"/>
            <a:extLst>
              <a:ext uri="{FF2B5EF4-FFF2-40B4-BE49-F238E27FC236}">
                <a16:creationId xmlns:a16="http://schemas.microsoft.com/office/drawing/2014/main" id="{8189C713-DFE7-8448-B778-2B47AD46766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23106" y="1849411"/>
            <a:ext cx="612336" cy="612336"/>
          </a:xfrm>
          <a:prstGeom prst="rect">
            <a:avLst/>
          </a:prstGeom>
        </p:spPr>
      </p:pic>
      <p:pic>
        <p:nvPicPr>
          <p:cNvPr id="64" name="Graphic 63" descr="Coffee">
            <a:hlinkClick r:id="rId18" action="ppaction://hlinksldjump"/>
            <a:extLst>
              <a:ext uri="{FF2B5EF4-FFF2-40B4-BE49-F238E27FC236}">
                <a16:creationId xmlns:a16="http://schemas.microsoft.com/office/drawing/2014/main" id="{257EE65D-7A71-5E45-A8E7-3F7905B6DF4E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59877" y="3065464"/>
            <a:ext cx="620915" cy="620915"/>
          </a:xfrm>
          <a:prstGeom prst="rect">
            <a:avLst/>
          </a:prstGeom>
        </p:spPr>
      </p:pic>
      <p:pic>
        <p:nvPicPr>
          <p:cNvPr id="65" name="Graphic 64" descr="Single gear">
            <a:hlinkClick r:id="rId21" action="ppaction://hlinksldjump"/>
            <a:extLst>
              <a:ext uri="{FF2B5EF4-FFF2-40B4-BE49-F238E27FC236}">
                <a16:creationId xmlns:a16="http://schemas.microsoft.com/office/drawing/2014/main" id="{1CF00180-5CB2-6343-954B-91B358584857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77756" y="4363184"/>
            <a:ext cx="724649" cy="724649"/>
          </a:xfrm>
          <a:prstGeom prst="rect">
            <a:avLst/>
          </a:prstGeom>
        </p:spPr>
      </p:pic>
      <p:pic>
        <p:nvPicPr>
          <p:cNvPr id="66" name="Graphic 65" descr="Users">
            <a:hlinkClick r:id="rId24" action="ppaction://hlinksldjump"/>
            <a:extLst>
              <a:ext uri="{FF2B5EF4-FFF2-40B4-BE49-F238E27FC236}">
                <a16:creationId xmlns:a16="http://schemas.microsoft.com/office/drawing/2014/main" id="{1219EFF6-C963-5F45-9511-7DB64AE511B5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80485" y="5614878"/>
            <a:ext cx="721920" cy="721920"/>
          </a:xfrm>
          <a:prstGeom prst="rect">
            <a:avLst/>
          </a:prstGeom>
        </p:spPr>
      </p:pic>
      <p:sp>
        <p:nvSpPr>
          <p:cNvPr id="179" name="TextBox 178">
            <a:extLst>
              <a:ext uri="{FF2B5EF4-FFF2-40B4-BE49-F238E27FC236}">
                <a16:creationId xmlns:a16="http://schemas.microsoft.com/office/drawing/2014/main" id="{36A386AC-0495-441E-97F3-614B0289D9AA}"/>
              </a:ext>
            </a:extLst>
          </p:cNvPr>
          <p:cNvSpPr txBox="1"/>
          <p:nvPr/>
        </p:nvSpPr>
        <p:spPr>
          <a:xfrm>
            <a:off x="4019389" y="264461"/>
            <a:ext cx="51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lo-LA" sz="4000" b="1" spc="3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ຫົວຂໍ້ນຳສະເໜີ</a:t>
            </a:r>
            <a:endParaRPr lang="en-LT" sz="4000" b="1" spc="3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Lao" panose="020B0502040504020204" pitchFamily="34" charset="0"/>
              <a:cs typeface="Noto Sans Lao" panose="020B0502040504020204" pitchFamily="34" charset="0"/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C816484-031C-48ED-B88C-C7CEE1D79915}"/>
              </a:ext>
            </a:extLst>
          </p:cNvPr>
          <p:cNvCxnSpPr>
            <a:cxnSpLocks/>
          </p:cNvCxnSpPr>
          <p:nvPr/>
        </p:nvCxnSpPr>
        <p:spPr>
          <a:xfrm>
            <a:off x="4269663" y="890033"/>
            <a:ext cx="4497859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4">
            <a:extLst>
              <a:ext uri="{FF2B5EF4-FFF2-40B4-BE49-F238E27FC236}">
                <a16:creationId xmlns:a16="http://schemas.microsoft.com/office/drawing/2014/main" id="{D1D6482C-B05F-41BA-883D-D9EFBC4CDB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05042" y="1742764"/>
            <a:ext cx="10351893" cy="61401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3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lo-LA" sz="2400" dirty="0">
                <a:solidFill>
                  <a:schemeClr val="bg2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ປະຫວັດຄວາມເປັນມາ ແລະ ຄວາມສຳຄັນຂອງບັນຫາ.</a:t>
            </a:r>
            <a:r>
              <a:rPr lang="lo-LA" sz="2400" dirty="0">
                <a:solidFill>
                  <a:schemeClr val="bg2"/>
                </a:solidFill>
                <a:latin typeface="Saysettha OT" panose="020B0504020207020204" pitchFamily="34" charset="-34"/>
                <a:cs typeface="Saysettha OT" panose="020B0504020207020204" pitchFamily="34" charset="-34"/>
              </a:rPr>
              <a:t>		</a:t>
            </a:r>
            <a:endParaRPr lang="en-US" sz="2400" dirty="0">
              <a:solidFill>
                <a:schemeClr val="bg2"/>
              </a:solidFill>
              <a:latin typeface="Saysettha OT" panose="020B0504020207020204" pitchFamily="34" charset="-34"/>
              <a:cs typeface="Saysettha OT" panose="020B0504020207020204" pitchFamily="34" charset="-34"/>
            </a:endParaRPr>
          </a:p>
          <a:p>
            <a:pPr lvl="3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sz="240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Saysettha OT" panose="020B0504020207020204" pitchFamily="34" charset="-34"/>
                <a:ea typeface="Calibri" panose="020F0502020204030204" pitchFamily="34" charset="0"/>
                <a:cs typeface="Saysettha OT" panose="020B0504020207020204" pitchFamily="34" charset="-34"/>
              </a:rPr>
              <a:t> </a:t>
            </a:r>
            <a:r>
              <a:rPr kumimoji="0" lang="lo-LA" sz="240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Noto Sans Lao" panose="020B0502040504020204" pitchFamily="34" charset="0"/>
                <a:ea typeface="Calibri" panose="020F0502020204030204" pitchFamily="34" charset="0"/>
                <a:cs typeface="Noto Sans Lao" panose="020B0502040504020204" pitchFamily="34" charset="0"/>
              </a:rPr>
              <a:t>ຈຸດປະສົງຂອງການ</a:t>
            </a:r>
            <a:r>
              <a:rPr lang="lo-LA" sz="2400" dirty="0">
                <a:solidFill>
                  <a:schemeClr val="bg2"/>
                </a:solidFill>
                <a:latin typeface="Noto Sans Lao" panose="020B0502040504020204" pitchFamily="34" charset="0"/>
                <a:ea typeface="Calibri" panose="020F0502020204030204" pitchFamily="34" charset="0"/>
                <a:cs typeface="Noto Sans Lao" panose="020B0502040504020204" pitchFamily="34" charset="0"/>
              </a:rPr>
              <a:t>ຂຽນໂຄງການ</a:t>
            </a:r>
            <a:r>
              <a:rPr kumimoji="0" lang="lo-LA" sz="240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Noto Sans Lao" panose="020B0502040504020204" pitchFamily="34" charset="0"/>
                <a:ea typeface="Calibri" panose="020F0502020204030204" pitchFamily="34" charset="0"/>
                <a:cs typeface="Noto Sans Lao" panose="020B0502040504020204" pitchFamily="34" charset="0"/>
              </a:rPr>
              <a:t>.	</a:t>
            </a:r>
            <a:r>
              <a:rPr kumimoji="0" lang="lo-LA" sz="240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Saysettha OT" panose="020B0504020207020204" pitchFamily="34" charset="-34"/>
                <a:ea typeface="Calibri" panose="020F0502020204030204" pitchFamily="34" charset="0"/>
                <a:cs typeface="Saysettha OT" panose="020B0504020207020204" pitchFamily="34" charset="-34"/>
              </a:rPr>
              <a:t>	</a:t>
            </a:r>
            <a:endParaRPr lang="lo-LA" sz="2400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3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chemeClr val="bg2"/>
                </a:solidFill>
                <a:latin typeface="Saysettha OT" panose="020B0504020207020204" pitchFamily="34" charset="-34"/>
                <a:cs typeface="Saysettha OT" panose="020B0504020207020204" pitchFamily="34" charset="-34"/>
              </a:rPr>
              <a:t> </a:t>
            </a:r>
            <a:r>
              <a:rPr lang="lo-LA" sz="2400" dirty="0">
                <a:solidFill>
                  <a:schemeClr val="bg2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ຂອບເຂດຂອງການສຶກສາໂຄງການ.</a:t>
            </a:r>
            <a:r>
              <a:rPr lang="lo-LA" sz="2400" dirty="0">
                <a:solidFill>
                  <a:schemeClr val="bg2"/>
                </a:solidFill>
                <a:latin typeface="Saysettha OT" panose="020B0504020207020204" pitchFamily="34" charset="-34"/>
                <a:cs typeface="Saysettha OT" panose="020B0504020207020204" pitchFamily="34" charset="-34"/>
              </a:rPr>
              <a:t>		</a:t>
            </a:r>
            <a:endParaRPr kumimoji="0" lang="lo-LA" sz="240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Saysettha OT" panose="020B0504020207020204" pitchFamily="34" charset="-34"/>
              <a:ea typeface="Calibri" panose="020F0502020204030204" pitchFamily="34" charset="0"/>
              <a:cs typeface="Saysettha OT" panose="020B0504020207020204" pitchFamily="34" charset="-34"/>
            </a:endParaRPr>
          </a:p>
          <a:p>
            <a:pPr lvl="3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chemeClr val="bg2"/>
                </a:solidFill>
                <a:latin typeface="Saysettha OT" panose="020B0504020207020204" pitchFamily="34" charset="-34"/>
                <a:ea typeface="Calibri" panose="020F0502020204030204" pitchFamily="34" charset="0"/>
                <a:cs typeface="Saysettha OT" panose="020B0504020207020204" pitchFamily="34" charset="-34"/>
              </a:rPr>
              <a:t> </a:t>
            </a:r>
            <a:r>
              <a:rPr lang="lo-LA" sz="2400" dirty="0">
                <a:solidFill>
                  <a:schemeClr val="bg2"/>
                </a:solidFill>
                <a:latin typeface="Noto Sans Lao" panose="020B0502040504020204" pitchFamily="34" charset="0"/>
                <a:ea typeface="Calibri" panose="020F0502020204030204" pitchFamily="34" charset="0"/>
                <a:cs typeface="Noto Sans Lao" panose="020B0502040504020204" pitchFamily="34" charset="0"/>
              </a:rPr>
              <a:t>ຜົນທີ່ໄດ້ຮັບຈາກໂຄງການ.</a:t>
            </a:r>
          </a:p>
          <a:p>
            <a:pPr lvl="3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chemeClr val="bg2"/>
                </a:solidFill>
                <a:latin typeface="Saysettha OT" panose="020B0504020207020204" pitchFamily="34" charset="-34"/>
                <a:cs typeface="Saysettha OT" panose="020B0504020207020204" pitchFamily="34" charset="-34"/>
              </a:rPr>
              <a:t> </a:t>
            </a:r>
            <a:r>
              <a:rPr lang="lo-LA" sz="2400" dirty="0">
                <a:solidFill>
                  <a:schemeClr val="bg2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ພາກວິເຄາະ </a:t>
            </a:r>
            <a:r>
              <a:rPr lang="en-US" sz="24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DFD</a:t>
            </a:r>
            <a:r>
              <a:rPr lang="lo-LA" sz="2400" dirty="0">
                <a:solidFill>
                  <a:schemeClr val="bg2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 ແລະ</a:t>
            </a:r>
            <a:r>
              <a:rPr lang="en-US" sz="2400" dirty="0">
                <a:solidFill>
                  <a:schemeClr val="bg2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 </a:t>
            </a:r>
            <a:r>
              <a:rPr lang="en-US" sz="24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ERD</a:t>
            </a:r>
            <a:r>
              <a:rPr lang="lo-LA" sz="2400" dirty="0">
                <a:solidFill>
                  <a:schemeClr val="bg2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.</a:t>
            </a:r>
          </a:p>
          <a:p>
            <a:pPr lvl="3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lo-LA" sz="2400" dirty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lo-LA" sz="2400" dirty="0">
                <a:solidFill>
                  <a:schemeClr val="bg2"/>
                </a:solidFill>
                <a:latin typeface="Noto Sans Lao" panose="020B0502040504020204" pitchFamily="34" charset="0"/>
                <a:ea typeface="Calibri" panose="020F0502020204030204" pitchFamily="34" charset="0"/>
                <a:cs typeface="Noto Sans Lao" panose="020B0502040504020204" pitchFamily="34" charset="0"/>
              </a:rPr>
              <a:t>ສະຫຼຸບ</a:t>
            </a:r>
            <a:endParaRPr kumimoji="0" lang="lo-LA" sz="240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Noto Sans Lao" panose="020B0502040504020204" pitchFamily="34" charset="0"/>
              <a:ea typeface="Calibri" panose="020F0502020204030204" pitchFamily="34" charset="0"/>
              <a:cs typeface="Noto Sans Lao" panose="020B0502040504020204" pitchFamily="34" charset="0"/>
            </a:endParaRPr>
          </a:p>
          <a:p>
            <a:pPr lvl="3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lo-LA" sz="24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Demo Web Site</a:t>
            </a:r>
          </a:p>
          <a:p>
            <a:pPr lvl="3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lo-LA" sz="2400" dirty="0">
                <a:solidFill>
                  <a:schemeClr val="bg2"/>
                </a:solidFill>
                <a:latin typeface="Saysettha OT" panose="020B0504020207020204" pitchFamily="34" charset="-34"/>
                <a:cs typeface="Saysettha OT" panose="020B0504020207020204" pitchFamily="34" charset="-34"/>
              </a:rPr>
              <a:t> </a:t>
            </a:r>
          </a:p>
          <a:p>
            <a:pPr lvl="3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chemeClr val="bg2"/>
                </a:solidFill>
                <a:latin typeface="Saysettha OT" panose="020B0504020207020204" pitchFamily="34" charset="-34"/>
                <a:cs typeface="Saysettha OT" panose="020B0504020207020204" pitchFamily="34" charset="-34"/>
              </a:rPr>
              <a:t>	</a:t>
            </a:r>
            <a:endParaRPr lang="lo-LA" sz="2400" dirty="0">
              <a:solidFill>
                <a:schemeClr val="bg2"/>
              </a:solidFill>
              <a:latin typeface="Saysettha OT" panose="020B0504020207020204" pitchFamily="34" charset="-34"/>
              <a:cs typeface="Saysettha OT" panose="020B0504020207020204" pitchFamily="34" charset="-34"/>
            </a:endParaRPr>
          </a:p>
          <a:p>
            <a:pPr lvl="3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lo-LA" sz="2400" dirty="0">
                <a:solidFill>
                  <a:schemeClr val="bg2"/>
                </a:solidFill>
                <a:latin typeface="Saysettha OT" panose="020B0504020207020204" pitchFamily="34" charset="-34"/>
                <a:cs typeface="Saysettha OT" panose="020B0504020207020204" pitchFamily="34" charset="-34"/>
              </a:rPr>
              <a:t>	</a:t>
            </a:r>
            <a:endParaRPr lang="en-US" sz="2400" dirty="0">
              <a:solidFill>
                <a:schemeClr val="bg2"/>
              </a:solidFill>
              <a:latin typeface="Saysettha OT" panose="020B0504020207020204" pitchFamily="34" charset="-34"/>
              <a:cs typeface="Saysettha OT" panose="020B0504020207020204" pitchFamily="34" charset="-34"/>
            </a:endParaRPr>
          </a:p>
          <a:p>
            <a:pPr lvl="3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chemeClr val="bg2"/>
                </a:solidFill>
                <a:latin typeface="Saysettha OT" panose="020B0504020207020204" pitchFamily="34" charset="-34"/>
                <a:cs typeface="Saysettha OT" panose="020B0504020207020204" pitchFamily="34" charset="-34"/>
              </a:rPr>
              <a:t>	</a:t>
            </a:r>
            <a:endParaRPr lang="lo-LA" sz="2400" dirty="0">
              <a:solidFill>
                <a:schemeClr val="bg2"/>
              </a:solidFill>
              <a:latin typeface="Saysettha OT" panose="020B0504020207020204" pitchFamily="34" charset="-34"/>
              <a:cs typeface="Saysettha OT" panose="020B0504020207020204" pitchFamily="34" charset="-34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761196B8-E82B-43C4-84B5-42FDA360E78B}"/>
              </a:ext>
            </a:extLst>
          </p:cNvPr>
          <p:cNvSpPr/>
          <p:nvPr/>
        </p:nvSpPr>
        <p:spPr>
          <a:xfrm>
            <a:off x="2415382" y="1895476"/>
            <a:ext cx="440402" cy="440402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01BBA0C5-2473-496F-A10C-558553506504}"/>
              </a:ext>
            </a:extLst>
          </p:cNvPr>
          <p:cNvSpPr/>
          <p:nvPr/>
        </p:nvSpPr>
        <p:spPr>
          <a:xfrm>
            <a:off x="2429614" y="2454475"/>
            <a:ext cx="440402" cy="440402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53756C9A-FFF7-46B2-9819-EE341C9D230F}"/>
              </a:ext>
            </a:extLst>
          </p:cNvPr>
          <p:cNvSpPr/>
          <p:nvPr/>
        </p:nvSpPr>
        <p:spPr>
          <a:xfrm>
            <a:off x="2429614" y="2977054"/>
            <a:ext cx="440402" cy="440402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381E1566-87E9-4362-B4CF-189435840E20}"/>
              </a:ext>
            </a:extLst>
          </p:cNvPr>
          <p:cNvSpPr/>
          <p:nvPr/>
        </p:nvSpPr>
        <p:spPr>
          <a:xfrm>
            <a:off x="2429614" y="3534418"/>
            <a:ext cx="440402" cy="440402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59383700-2D88-4E7D-AB42-41195C17674F}"/>
              </a:ext>
            </a:extLst>
          </p:cNvPr>
          <p:cNvSpPr/>
          <p:nvPr/>
        </p:nvSpPr>
        <p:spPr>
          <a:xfrm>
            <a:off x="2429614" y="4090783"/>
            <a:ext cx="440402" cy="440402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09A411E-D6AA-495A-8DFB-F2F94757CFE9}"/>
              </a:ext>
            </a:extLst>
          </p:cNvPr>
          <p:cNvSpPr/>
          <p:nvPr/>
        </p:nvSpPr>
        <p:spPr>
          <a:xfrm>
            <a:off x="2415382" y="4668990"/>
            <a:ext cx="440402" cy="440402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987BBC2B-312D-466E-A10A-31613EE1834A}"/>
              </a:ext>
            </a:extLst>
          </p:cNvPr>
          <p:cNvSpPr/>
          <p:nvPr/>
        </p:nvSpPr>
        <p:spPr>
          <a:xfrm>
            <a:off x="2399984" y="5225355"/>
            <a:ext cx="440402" cy="440402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2176DDD-4393-4628-B113-CD4D14435232}"/>
              </a:ext>
            </a:extLst>
          </p:cNvPr>
          <p:cNvSpPr txBox="1"/>
          <p:nvPr/>
        </p:nvSpPr>
        <p:spPr>
          <a:xfrm>
            <a:off x="1268775" y="6437140"/>
            <a:ext cx="10923225" cy="400110"/>
          </a:xfrm>
          <a:prstGeom prst="rect">
            <a:avLst/>
          </a:prstGeom>
          <a:gradFill>
            <a:gsLst>
              <a:gs pos="100000">
                <a:schemeClr val="tx2">
                  <a:lumMod val="50000"/>
                  <a:lumOff val="50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</a:gsLst>
            <a:lin ang="5400000" scaled="1"/>
          </a:gradFill>
          <a:ln>
            <a:noFill/>
          </a:ln>
          <a:effectLst>
            <a:glow>
              <a:schemeClr val="accent1">
                <a:alpha val="40000"/>
              </a:schemeClr>
            </a:glow>
            <a:reflection stA="99000" endPos="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 </a:t>
            </a:r>
            <a:r>
              <a:rPr lang="lo-LA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ຫົວຂໍ້: </a:t>
            </a:r>
            <a:r>
              <a:rPr lang="en-US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“ </a:t>
            </a:r>
            <a:r>
              <a:rPr lang="lo-LA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ລະບົບຈອງປີ້ລົດເມສາຍໃຕ້ອອນລາຍ</a:t>
            </a:r>
            <a:r>
              <a:rPr lang="en-US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”</a:t>
            </a:r>
            <a:r>
              <a:rPr lang="lo-LA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		 									ສົກສຶກສາ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2020-2021</a:t>
            </a:r>
            <a:endParaRPr lang="en-US" sz="2000" spc="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Lao" panose="020B0502040504020204" pitchFamily="34" charset="0"/>
              <a:cs typeface="Noto Sans Lao" panose="020B0502040504020204" pitchFamily="34" charset="0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CC37C3F3-135F-4013-9FC5-6528EBCE8449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9798397" y="318350"/>
            <a:ext cx="2532060" cy="17898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C2B2E17-53C2-4808-B703-11D5503E715A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6921553" y="3113714"/>
            <a:ext cx="4835382" cy="3223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0099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9" grpId="0"/>
      <p:bldP spid="36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92D37F93-39B0-4F4E-BEF6-CD19B2F25EFC}"/>
              </a:ext>
            </a:extLst>
          </p:cNvPr>
          <p:cNvGrpSpPr/>
          <p:nvPr/>
        </p:nvGrpSpPr>
        <p:grpSpPr>
          <a:xfrm>
            <a:off x="-842559" y="494367"/>
            <a:ext cx="827568" cy="828000"/>
            <a:chOff x="-842559" y="468160"/>
            <a:chExt cx="827568" cy="828000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714A7735-60E6-5A45-A4B5-47F34D8DE5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6816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27" name="Graphic 26" descr="Lightbulb">
              <a:extLst>
                <a:ext uri="{FF2B5EF4-FFF2-40B4-BE49-F238E27FC236}">
                  <a16:creationId xmlns:a16="http://schemas.microsoft.com/office/drawing/2014/main" id="{ABC37FC0-01B6-724C-9974-E641A2CDB0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-780293" y="530642"/>
              <a:ext cx="703036" cy="703036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C82E1FA-BF29-C84B-A1CE-1C4BC01B4144}"/>
              </a:ext>
            </a:extLst>
          </p:cNvPr>
          <p:cNvGrpSpPr/>
          <p:nvPr/>
        </p:nvGrpSpPr>
        <p:grpSpPr>
          <a:xfrm>
            <a:off x="-842559" y="1741580"/>
            <a:ext cx="827568" cy="828000"/>
            <a:chOff x="-842559" y="1741580"/>
            <a:chExt cx="827568" cy="828000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135F47C7-CC9D-6E4E-8F0D-42D840139C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174158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0" name="Graphic 29" descr="Upward trend">
              <a:extLst>
                <a:ext uri="{FF2B5EF4-FFF2-40B4-BE49-F238E27FC236}">
                  <a16:creationId xmlns:a16="http://schemas.microsoft.com/office/drawing/2014/main" id="{DE552747-4107-DB4A-84C0-6B26C68E78B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734943" y="1849412"/>
              <a:ext cx="612336" cy="612336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66C0A95-035B-A240-A97F-000AF3833F50}"/>
              </a:ext>
            </a:extLst>
          </p:cNvPr>
          <p:cNvGrpSpPr/>
          <p:nvPr/>
        </p:nvGrpSpPr>
        <p:grpSpPr>
          <a:xfrm>
            <a:off x="-842559" y="4288420"/>
            <a:ext cx="827568" cy="828000"/>
            <a:chOff x="-842559" y="4288420"/>
            <a:chExt cx="827568" cy="828000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765FC6E6-F818-204F-9C83-D4B41FD06DD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28842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3" name="Graphic 32" descr="Single gear">
              <a:extLst>
                <a:ext uri="{FF2B5EF4-FFF2-40B4-BE49-F238E27FC236}">
                  <a16:creationId xmlns:a16="http://schemas.microsoft.com/office/drawing/2014/main" id="{177CD30B-4A7F-7449-A353-7D7C0785AC3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780293" y="4363185"/>
              <a:ext cx="724649" cy="724649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4DDCBC1-263E-6046-B918-E716B0BA21A0}"/>
              </a:ext>
            </a:extLst>
          </p:cNvPr>
          <p:cNvGrpSpPr/>
          <p:nvPr/>
        </p:nvGrpSpPr>
        <p:grpSpPr>
          <a:xfrm>
            <a:off x="866458" y="5561840"/>
            <a:ext cx="827568" cy="828000"/>
            <a:chOff x="-842559" y="5561839"/>
            <a:chExt cx="827568" cy="828000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9885C5E1-EA20-F948-94E2-D0509EDD80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5561839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6" name="Graphic 35" descr="Users">
              <a:extLst>
                <a:ext uri="{FF2B5EF4-FFF2-40B4-BE49-F238E27FC236}">
                  <a16:creationId xmlns:a16="http://schemas.microsoft.com/office/drawing/2014/main" id="{216C4879-5CCC-A24F-9805-D98864A383D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777564" y="5614879"/>
              <a:ext cx="721920" cy="721920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77D2DA6-C905-9841-B8F9-EE811590B2DC}"/>
              </a:ext>
            </a:extLst>
          </p:cNvPr>
          <p:cNvGrpSpPr/>
          <p:nvPr/>
        </p:nvGrpSpPr>
        <p:grpSpPr>
          <a:xfrm>
            <a:off x="-842559" y="3015000"/>
            <a:ext cx="827568" cy="828000"/>
            <a:chOff x="-837416" y="3015000"/>
            <a:chExt cx="827568" cy="828000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869C037A-F1E1-D142-A24D-72F457CD569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37416" y="301500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9" name="Graphic 38" descr="Coffee">
              <a:extLst>
                <a:ext uri="{FF2B5EF4-FFF2-40B4-BE49-F238E27FC236}">
                  <a16:creationId xmlns:a16="http://schemas.microsoft.com/office/drawing/2014/main" id="{9D5AEAE1-3F37-7941-A462-30051C5B4E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-698172" y="3065465"/>
              <a:ext cx="620915" cy="620915"/>
            </a:xfrm>
            <a:prstGeom prst="rect">
              <a:avLst/>
            </a:prstGeom>
          </p:spPr>
        </p:pic>
      </p:grpSp>
      <p:sp>
        <p:nvSpPr>
          <p:cNvPr id="40" name="Freeform 39">
            <a:extLst>
              <a:ext uri="{FF2B5EF4-FFF2-40B4-BE49-F238E27FC236}">
                <a16:creationId xmlns:a16="http://schemas.microsoft.com/office/drawing/2014/main" id="{098E8DDA-9A8C-484E-8557-66FEB1E316C9}"/>
              </a:ext>
            </a:extLst>
          </p:cNvPr>
          <p:cNvSpPr/>
          <p:nvPr/>
        </p:nvSpPr>
        <p:spPr>
          <a:xfrm>
            <a:off x="0" y="-5987562"/>
            <a:ext cx="1280242" cy="23926799"/>
          </a:xfrm>
          <a:custGeom>
            <a:avLst/>
            <a:gdLst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7" fmla="*/ 1280160 w 1280160"/>
              <a:gd name="connsiteY7" fmla="*/ 0 h 23926799"/>
              <a:gd name="connsiteX0" fmla="*/ 1280160 w 1280182"/>
              <a:gd name="connsiteY0" fmla="*/ 0 h 23926799"/>
              <a:gd name="connsiteX1" fmla="*/ 1280160 w 1280182"/>
              <a:gd name="connsiteY1" fmla="*/ 11137327 h 23926799"/>
              <a:gd name="connsiteX2" fmla="*/ 659246 w 1280182"/>
              <a:gd name="connsiteY2" fmla="*/ 11963399 h 23926799"/>
              <a:gd name="connsiteX3" fmla="*/ 1280160 w 1280182"/>
              <a:gd name="connsiteY3" fmla="*/ 12789472 h 23926799"/>
              <a:gd name="connsiteX4" fmla="*/ 1280160 w 1280182"/>
              <a:gd name="connsiteY4" fmla="*/ 23926799 h 23926799"/>
              <a:gd name="connsiteX5" fmla="*/ 0 w 1280182"/>
              <a:gd name="connsiteY5" fmla="*/ 23926799 h 23926799"/>
              <a:gd name="connsiteX6" fmla="*/ 0 w 1280182"/>
              <a:gd name="connsiteY6" fmla="*/ 0 h 23926799"/>
              <a:gd name="connsiteX7" fmla="*/ 1280160 w 1280182"/>
              <a:gd name="connsiteY7" fmla="*/ 0 h 23926799"/>
              <a:gd name="connsiteX0" fmla="*/ 1280160 w 1280231"/>
              <a:gd name="connsiteY0" fmla="*/ 0 h 23926799"/>
              <a:gd name="connsiteX1" fmla="*/ 1280160 w 1280231"/>
              <a:gd name="connsiteY1" fmla="*/ 11137327 h 23926799"/>
              <a:gd name="connsiteX2" fmla="*/ 659246 w 1280231"/>
              <a:gd name="connsiteY2" fmla="*/ 11963399 h 23926799"/>
              <a:gd name="connsiteX3" fmla="*/ 1280160 w 1280231"/>
              <a:gd name="connsiteY3" fmla="*/ 12789472 h 23926799"/>
              <a:gd name="connsiteX4" fmla="*/ 1280160 w 1280231"/>
              <a:gd name="connsiteY4" fmla="*/ 23926799 h 23926799"/>
              <a:gd name="connsiteX5" fmla="*/ 0 w 1280231"/>
              <a:gd name="connsiteY5" fmla="*/ 23926799 h 23926799"/>
              <a:gd name="connsiteX6" fmla="*/ 0 w 1280231"/>
              <a:gd name="connsiteY6" fmla="*/ 0 h 23926799"/>
              <a:gd name="connsiteX7" fmla="*/ 1280160 w 128023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2"/>
              <a:gd name="connsiteY0" fmla="*/ 0 h 23926799"/>
              <a:gd name="connsiteX1" fmla="*/ 1280160 w 1280242"/>
              <a:gd name="connsiteY1" fmla="*/ 11137327 h 23926799"/>
              <a:gd name="connsiteX2" fmla="*/ 742373 w 1280242"/>
              <a:gd name="connsiteY2" fmla="*/ 11966863 h 23926799"/>
              <a:gd name="connsiteX3" fmla="*/ 1280160 w 1280242"/>
              <a:gd name="connsiteY3" fmla="*/ 12789472 h 23926799"/>
              <a:gd name="connsiteX4" fmla="*/ 1280160 w 1280242"/>
              <a:gd name="connsiteY4" fmla="*/ 23926799 h 23926799"/>
              <a:gd name="connsiteX5" fmla="*/ 0 w 1280242"/>
              <a:gd name="connsiteY5" fmla="*/ 23926799 h 23926799"/>
              <a:gd name="connsiteX6" fmla="*/ 0 w 1280242"/>
              <a:gd name="connsiteY6" fmla="*/ 0 h 23926799"/>
              <a:gd name="connsiteX7" fmla="*/ 1280160 w 1280242"/>
              <a:gd name="connsiteY7" fmla="*/ 0 h 23926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80242" h="23926799">
                <a:moveTo>
                  <a:pt x="1280160" y="0"/>
                </a:moveTo>
                <a:lnTo>
                  <a:pt x="1280160" y="11137327"/>
                </a:lnTo>
                <a:cubicBezTo>
                  <a:pt x="1287934" y="11540842"/>
                  <a:pt x="743219" y="11525247"/>
                  <a:pt x="742373" y="11966863"/>
                </a:cubicBezTo>
                <a:cubicBezTo>
                  <a:pt x="741527" y="12408479"/>
                  <a:pt x="1284472" y="12396353"/>
                  <a:pt x="1280160" y="12789472"/>
                </a:cubicBezTo>
                <a:lnTo>
                  <a:pt x="1280160" y="23926799"/>
                </a:lnTo>
                <a:lnTo>
                  <a:pt x="0" y="23926799"/>
                </a:lnTo>
                <a:lnTo>
                  <a:pt x="0" y="0"/>
                </a:lnTo>
                <a:lnTo>
                  <a:pt x="128016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LT"/>
          </a:p>
        </p:txBody>
      </p:sp>
      <p:pic>
        <p:nvPicPr>
          <p:cNvPr id="41" name="Graphic 40" descr="Lightbulb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312EB5C-7071-F74A-BF1D-1BD63290B4F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77756" y="530641"/>
            <a:ext cx="703036" cy="703036"/>
          </a:xfrm>
          <a:prstGeom prst="rect">
            <a:avLst/>
          </a:prstGeom>
        </p:spPr>
      </p:pic>
      <p:pic>
        <p:nvPicPr>
          <p:cNvPr id="42" name="Graphic 41" descr="Upward trend">
            <a:hlinkClick r:id="rId15" action="ppaction://hlinksldjump"/>
            <a:extLst>
              <a:ext uri="{FF2B5EF4-FFF2-40B4-BE49-F238E27FC236}">
                <a16:creationId xmlns:a16="http://schemas.microsoft.com/office/drawing/2014/main" id="{995DB691-ACC1-2C4F-8852-0A1EFAFA6BC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23106" y="1849411"/>
            <a:ext cx="612336" cy="612336"/>
          </a:xfrm>
          <a:prstGeom prst="rect">
            <a:avLst/>
          </a:prstGeom>
        </p:spPr>
      </p:pic>
      <p:pic>
        <p:nvPicPr>
          <p:cNvPr id="43" name="Graphic 42" descr="Coffee">
            <a:hlinkClick r:id="rId18" action="ppaction://hlinksldjump"/>
            <a:extLst>
              <a:ext uri="{FF2B5EF4-FFF2-40B4-BE49-F238E27FC236}">
                <a16:creationId xmlns:a16="http://schemas.microsoft.com/office/drawing/2014/main" id="{CBB0FFCD-B74D-5447-A402-597DAA5AFFB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59877" y="3065464"/>
            <a:ext cx="620915" cy="620915"/>
          </a:xfrm>
          <a:prstGeom prst="rect">
            <a:avLst/>
          </a:prstGeom>
        </p:spPr>
      </p:pic>
      <p:pic>
        <p:nvPicPr>
          <p:cNvPr id="44" name="Graphic 43" descr="Single gear">
            <a:hlinkClick r:id="rId21" action="ppaction://hlinksldjump"/>
            <a:extLst>
              <a:ext uri="{FF2B5EF4-FFF2-40B4-BE49-F238E27FC236}">
                <a16:creationId xmlns:a16="http://schemas.microsoft.com/office/drawing/2014/main" id="{B155C3AF-F79B-5E43-8335-0882A53312BB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77756" y="4363184"/>
            <a:ext cx="724649" cy="724649"/>
          </a:xfrm>
          <a:prstGeom prst="rect">
            <a:avLst/>
          </a:prstGeom>
        </p:spPr>
      </p:pic>
      <p:pic>
        <p:nvPicPr>
          <p:cNvPr id="45" name="Graphic 44" descr="Users">
            <a:hlinkClick r:id="rId24" action="ppaction://hlinksldjump"/>
            <a:extLst>
              <a:ext uri="{FF2B5EF4-FFF2-40B4-BE49-F238E27FC236}">
                <a16:creationId xmlns:a16="http://schemas.microsoft.com/office/drawing/2014/main" id="{923E9E60-3788-D043-B41E-90194CA0681E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80485" y="5614878"/>
            <a:ext cx="721920" cy="721920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017AC32F-87A9-4089-9B74-12D717BC30CC}"/>
              </a:ext>
            </a:extLst>
          </p:cNvPr>
          <p:cNvSpPr txBox="1"/>
          <p:nvPr/>
        </p:nvSpPr>
        <p:spPr>
          <a:xfrm>
            <a:off x="2663633" y="212228"/>
            <a:ext cx="71536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lo-LA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ແຜນວາດລວມການໄຫຼຂໍ້ມູນ </a:t>
            </a:r>
            <a:r>
              <a:rPr lang="en-US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DFD </a:t>
            </a:r>
            <a:r>
              <a:rPr lang="lo-LA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ລະດັບ</a:t>
            </a:r>
            <a:r>
              <a:rPr lang="en-US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1</a:t>
            </a:r>
            <a:r>
              <a:rPr lang="lo-LA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3200" b="1" spc="3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B3975F-BF64-4A97-A990-E08065ECFEC5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2764839" y="963490"/>
            <a:ext cx="8256086" cy="5831680"/>
          </a:xfrm>
          <a:prstGeom prst="rect">
            <a:avLst/>
          </a:prstGeom>
        </p:spPr>
      </p:pic>
      <p:sp>
        <p:nvSpPr>
          <p:cNvPr id="46" name="Oval 45">
            <a:extLst>
              <a:ext uri="{FF2B5EF4-FFF2-40B4-BE49-F238E27FC236}">
                <a16:creationId xmlns:a16="http://schemas.microsoft.com/office/drawing/2014/main" id="{E006854A-87F2-47FE-91FB-F98F521CB2E2}"/>
              </a:ext>
            </a:extLst>
          </p:cNvPr>
          <p:cNvSpPr/>
          <p:nvPr/>
        </p:nvSpPr>
        <p:spPr>
          <a:xfrm>
            <a:off x="1836065" y="117202"/>
            <a:ext cx="827568" cy="77966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21791469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92D37F93-39B0-4F4E-BEF6-CD19B2F25EFC}"/>
              </a:ext>
            </a:extLst>
          </p:cNvPr>
          <p:cNvGrpSpPr/>
          <p:nvPr/>
        </p:nvGrpSpPr>
        <p:grpSpPr>
          <a:xfrm>
            <a:off x="-842559" y="494367"/>
            <a:ext cx="827568" cy="828000"/>
            <a:chOff x="-842559" y="468160"/>
            <a:chExt cx="827568" cy="828000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714A7735-60E6-5A45-A4B5-47F34D8DE5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6816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27" name="Graphic 26" descr="Lightbulb">
              <a:extLst>
                <a:ext uri="{FF2B5EF4-FFF2-40B4-BE49-F238E27FC236}">
                  <a16:creationId xmlns:a16="http://schemas.microsoft.com/office/drawing/2014/main" id="{ABC37FC0-01B6-724C-9974-E641A2CDB0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-780293" y="530642"/>
              <a:ext cx="703036" cy="703036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C82E1FA-BF29-C84B-A1CE-1C4BC01B4144}"/>
              </a:ext>
            </a:extLst>
          </p:cNvPr>
          <p:cNvGrpSpPr/>
          <p:nvPr/>
        </p:nvGrpSpPr>
        <p:grpSpPr>
          <a:xfrm>
            <a:off x="-842559" y="1741580"/>
            <a:ext cx="827568" cy="828000"/>
            <a:chOff x="-842559" y="1741580"/>
            <a:chExt cx="827568" cy="828000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135F47C7-CC9D-6E4E-8F0D-42D840139C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174158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0" name="Graphic 29" descr="Upward trend">
              <a:extLst>
                <a:ext uri="{FF2B5EF4-FFF2-40B4-BE49-F238E27FC236}">
                  <a16:creationId xmlns:a16="http://schemas.microsoft.com/office/drawing/2014/main" id="{DE552747-4107-DB4A-84C0-6B26C68E78B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734943" y="1849412"/>
              <a:ext cx="612336" cy="612336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66C0A95-035B-A240-A97F-000AF3833F50}"/>
              </a:ext>
            </a:extLst>
          </p:cNvPr>
          <p:cNvGrpSpPr/>
          <p:nvPr/>
        </p:nvGrpSpPr>
        <p:grpSpPr>
          <a:xfrm>
            <a:off x="-842559" y="4288420"/>
            <a:ext cx="827568" cy="828000"/>
            <a:chOff x="-842559" y="4288420"/>
            <a:chExt cx="827568" cy="828000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765FC6E6-F818-204F-9C83-D4B41FD06DD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28842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3" name="Graphic 32" descr="Single gear">
              <a:extLst>
                <a:ext uri="{FF2B5EF4-FFF2-40B4-BE49-F238E27FC236}">
                  <a16:creationId xmlns:a16="http://schemas.microsoft.com/office/drawing/2014/main" id="{177CD30B-4A7F-7449-A353-7D7C0785AC3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780293" y="4363185"/>
              <a:ext cx="724649" cy="724649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4DDCBC1-263E-6046-B918-E716B0BA21A0}"/>
              </a:ext>
            </a:extLst>
          </p:cNvPr>
          <p:cNvGrpSpPr/>
          <p:nvPr/>
        </p:nvGrpSpPr>
        <p:grpSpPr>
          <a:xfrm>
            <a:off x="866458" y="5561840"/>
            <a:ext cx="827568" cy="828000"/>
            <a:chOff x="-842559" y="5561839"/>
            <a:chExt cx="827568" cy="828000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9885C5E1-EA20-F948-94E2-D0509EDD80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5561839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6" name="Graphic 35" descr="Users">
              <a:extLst>
                <a:ext uri="{FF2B5EF4-FFF2-40B4-BE49-F238E27FC236}">
                  <a16:creationId xmlns:a16="http://schemas.microsoft.com/office/drawing/2014/main" id="{216C4879-5CCC-A24F-9805-D98864A383D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777564" y="5614879"/>
              <a:ext cx="721920" cy="721920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77D2DA6-C905-9841-B8F9-EE811590B2DC}"/>
              </a:ext>
            </a:extLst>
          </p:cNvPr>
          <p:cNvGrpSpPr/>
          <p:nvPr/>
        </p:nvGrpSpPr>
        <p:grpSpPr>
          <a:xfrm>
            <a:off x="-842559" y="3015000"/>
            <a:ext cx="827568" cy="828000"/>
            <a:chOff x="-837416" y="3015000"/>
            <a:chExt cx="827568" cy="828000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869C037A-F1E1-D142-A24D-72F457CD569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37416" y="301500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9" name="Graphic 38" descr="Coffee">
              <a:extLst>
                <a:ext uri="{FF2B5EF4-FFF2-40B4-BE49-F238E27FC236}">
                  <a16:creationId xmlns:a16="http://schemas.microsoft.com/office/drawing/2014/main" id="{9D5AEAE1-3F37-7941-A462-30051C5B4E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-698172" y="3065465"/>
              <a:ext cx="620915" cy="620915"/>
            </a:xfrm>
            <a:prstGeom prst="rect">
              <a:avLst/>
            </a:prstGeom>
          </p:spPr>
        </p:pic>
      </p:grpSp>
      <p:sp>
        <p:nvSpPr>
          <p:cNvPr id="40" name="Freeform 39">
            <a:extLst>
              <a:ext uri="{FF2B5EF4-FFF2-40B4-BE49-F238E27FC236}">
                <a16:creationId xmlns:a16="http://schemas.microsoft.com/office/drawing/2014/main" id="{098E8DDA-9A8C-484E-8557-66FEB1E316C9}"/>
              </a:ext>
            </a:extLst>
          </p:cNvPr>
          <p:cNvSpPr/>
          <p:nvPr/>
        </p:nvSpPr>
        <p:spPr>
          <a:xfrm>
            <a:off x="0" y="-5987562"/>
            <a:ext cx="1280242" cy="23926799"/>
          </a:xfrm>
          <a:custGeom>
            <a:avLst/>
            <a:gdLst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7" fmla="*/ 1280160 w 1280160"/>
              <a:gd name="connsiteY7" fmla="*/ 0 h 23926799"/>
              <a:gd name="connsiteX0" fmla="*/ 1280160 w 1280182"/>
              <a:gd name="connsiteY0" fmla="*/ 0 h 23926799"/>
              <a:gd name="connsiteX1" fmla="*/ 1280160 w 1280182"/>
              <a:gd name="connsiteY1" fmla="*/ 11137327 h 23926799"/>
              <a:gd name="connsiteX2" fmla="*/ 659246 w 1280182"/>
              <a:gd name="connsiteY2" fmla="*/ 11963399 h 23926799"/>
              <a:gd name="connsiteX3" fmla="*/ 1280160 w 1280182"/>
              <a:gd name="connsiteY3" fmla="*/ 12789472 h 23926799"/>
              <a:gd name="connsiteX4" fmla="*/ 1280160 w 1280182"/>
              <a:gd name="connsiteY4" fmla="*/ 23926799 h 23926799"/>
              <a:gd name="connsiteX5" fmla="*/ 0 w 1280182"/>
              <a:gd name="connsiteY5" fmla="*/ 23926799 h 23926799"/>
              <a:gd name="connsiteX6" fmla="*/ 0 w 1280182"/>
              <a:gd name="connsiteY6" fmla="*/ 0 h 23926799"/>
              <a:gd name="connsiteX7" fmla="*/ 1280160 w 1280182"/>
              <a:gd name="connsiteY7" fmla="*/ 0 h 23926799"/>
              <a:gd name="connsiteX0" fmla="*/ 1280160 w 1280231"/>
              <a:gd name="connsiteY0" fmla="*/ 0 h 23926799"/>
              <a:gd name="connsiteX1" fmla="*/ 1280160 w 1280231"/>
              <a:gd name="connsiteY1" fmla="*/ 11137327 h 23926799"/>
              <a:gd name="connsiteX2" fmla="*/ 659246 w 1280231"/>
              <a:gd name="connsiteY2" fmla="*/ 11963399 h 23926799"/>
              <a:gd name="connsiteX3" fmla="*/ 1280160 w 1280231"/>
              <a:gd name="connsiteY3" fmla="*/ 12789472 h 23926799"/>
              <a:gd name="connsiteX4" fmla="*/ 1280160 w 1280231"/>
              <a:gd name="connsiteY4" fmla="*/ 23926799 h 23926799"/>
              <a:gd name="connsiteX5" fmla="*/ 0 w 1280231"/>
              <a:gd name="connsiteY5" fmla="*/ 23926799 h 23926799"/>
              <a:gd name="connsiteX6" fmla="*/ 0 w 1280231"/>
              <a:gd name="connsiteY6" fmla="*/ 0 h 23926799"/>
              <a:gd name="connsiteX7" fmla="*/ 1280160 w 128023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2"/>
              <a:gd name="connsiteY0" fmla="*/ 0 h 23926799"/>
              <a:gd name="connsiteX1" fmla="*/ 1280160 w 1280242"/>
              <a:gd name="connsiteY1" fmla="*/ 11137327 h 23926799"/>
              <a:gd name="connsiteX2" fmla="*/ 742373 w 1280242"/>
              <a:gd name="connsiteY2" fmla="*/ 11966863 h 23926799"/>
              <a:gd name="connsiteX3" fmla="*/ 1280160 w 1280242"/>
              <a:gd name="connsiteY3" fmla="*/ 12789472 h 23926799"/>
              <a:gd name="connsiteX4" fmla="*/ 1280160 w 1280242"/>
              <a:gd name="connsiteY4" fmla="*/ 23926799 h 23926799"/>
              <a:gd name="connsiteX5" fmla="*/ 0 w 1280242"/>
              <a:gd name="connsiteY5" fmla="*/ 23926799 h 23926799"/>
              <a:gd name="connsiteX6" fmla="*/ 0 w 1280242"/>
              <a:gd name="connsiteY6" fmla="*/ 0 h 23926799"/>
              <a:gd name="connsiteX7" fmla="*/ 1280160 w 1280242"/>
              <a:gd name="connsiteY7" fmla="*/ 0 h 23926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80242" h="23926799">
                <a:moveTo>
                  <a:pt x="1280160" y="0"/>
                </a:moveTo>
                <a:lnTo>
                  <a:pt x="1280160" y="11137327"/>
                </a:lnTo>
                <a:cubicBezTo>
                  <a:pt x="1287934" y="11540842"/>
                  <a:pt x="743219" y="11525247"/>
                  <a:pt x="742373" y="11966863"/>
                </a:cubicBezTo>
                <a:cubicBezTo>
                  <a:pt x="741527" y="12408479"/>
                  <a:pt x="1284472" y="12396353"/>
                  <a:pt x="1280160" y="12789472"/>
                </a:cubicBezTo>
                <a:lnTo>
                  <a:pt x="1280160" y="23926799"/>
                </a:lnTo>
                <a:lnTo>
                  <a:pt x="0" y="23926799"/>
                </a:lnTo>
                <a:lnTo>
                  <a:pt x="0" y="0"/>
                </a:lnTo>
                <a:lnTo>
                  <a:pt x="128016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LT"/>
          </a:p>
        </p:txBody>
      </p:sp>
      <p:pic>
        <p:nvPicPr>
          <p:cNvPr id="41" name="Graphic 40" descr="Lightbulb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312EB5C-7071-F74A-BF1D-1BD63290B4F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77756" y="530641"/>
            <a:ext cx="703036" cy="703036"/>
          </a:xfrm>
          <a:prstGeom prst="rect">
            <a:avLst/>
          </a:prstGeom>
        </p:spPr>
      </p:pic>
      <p:pic>
        <p:nvPicPr>
          <p:cNvPr id="42" name="Graphic 41" descr="Upward trend">
            <a:hlinkClick r:id="rId15" action="ppaction://hlinksldjump"/>
            <a:extLst>
              <a:ext uri="{FF2B5EF4-FFF2-40B4-BE49-F238E27FC236}">
                <a16:creationId xmlns:a16="http://schemas.microsoft.com/office/drawing/2014/main" id="{995DB691-ACC1-2C4F-8852-0A1EFAFA6BC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23106" y="1849411"/>
            <a:ext cx="612336" cy="612336"/>
          </a:xfrm>
          <a:prstGeom prst="rect">
            <a:avLst/>
          </a:prstGeom>
        </p:spPr>
      </p:pic>
      <p:pic>
        <p:nvPicPr>
          <p:cNvPr id="43" name="Graphic 42" descr="Coffee">
            <a:hlinkClick r:id="rId18" action="ppaction://hlinksldjump"/>
            <a:extLst>
              <a:ext uri="{FF2B5EF4-FFF2-40B4-BE49-F238E27FC236}">
                <a16:creationId xmlns:a16="http://schemas.microsoft.com/office/drawing/2014/main" id="{CBB0FFCD-B74D-5447-A402-597DAA5AFFB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59877" y="3065464"/>
            <a:ext cx="620915" cy="620915"/>
          </a:xfrm>
          <a:prstGeom prst="rect">
            <a:avLst/>
          </a:prstGeom>
        </p:spPr>
      </p:pic>
      <p:pic>
        <p:nvPicPr>
          <p:cNvPr id="44" name="Graphic 43" descr="Single gear">
            <a:hlinkClick r:id="rId21" action="ppaction://hlinksldjump"/>
            <a:extLst>
              <a:ext uri="{FF2B5EF4-FFF2-40B4-BE49-F238E27FC236}">
                <a16:creationId xmlns:a16="http://schemas.microsoft.com/office/drawing/2014/main" id="{B155C3AF-F79B-5E43-8335-0882A53312BB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77756" y="4363184"/>
            <a:ext cx="724649" cy="724649"/>
          </a:xfrm>
          <a:prstGeom prst="rect">
            <a:avLst/>
          </a:prstGeom>
        </p:spPr>
      </p:pic>
      <p:pic>
        <p:nvPicPr>
          <p:cNvPr id="45" name="Graphic 44" descr="Users">
            <a:hlinkClick r:id="rId24" action="ppaction://hlinksldjump"/>
            <a:extLst>
              <a:ext uri="{FF2B5EF4-FFF2-40B4-BE49-F238E27FC236}">
                <a16:creationId xmlns:a16="http://schemas.microsoft.com/office/drawing/2014/main" id="{923E9E60-3788-D043-B41E-90194CA0681E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80485" y="5614878"/>
            <a:ext cx="721920" cy="721920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017AC32F-87A9-4089-9B74-12D717BC30CC}"/>
              </a:ext>
            </a:extLst>
          </p:cNvPr>
          <p:cNvSpPr txBox="1"/>
          <p:nvPr/>
        </p:nvSpPr>
        <p:spPr>
          <a:xfrm>
            <a:off x="2495634" y="207475"/>
            <a:ext cx="65608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lo-LA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ແຜນວາດການໄຫຼຂໍ້ມູນ </a:t>
            </a:r>
            <a:r>
              <a:rPr lang="en-US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DFD </a:t>
            </a:r>
            <a:r>
              <a:rPr lang="lo-LA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ລະດັບ</a:t>
            </a:r>
            <a:r>
              <a:rPr lang="en-US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lo-LA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2 </a:t>
            </a:r>
            <a:endParaRPr lang="en-US" sz="3200" b="1" spc="3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00A3DF-8E92-41C3-B9F9-8D8DD3429D58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4340193" y="944079"/>
            <a:ext cx="4960218" cy="5873616"/>
          </a:xfrm>
          <a:prstGeom prst="rect">
            <a:avLst/>
          </a:prstGeom>
        </p:spPr>
      </p:pic>
      <p:sp>
        <p:nvSpPr>
          <p:cNvPr id="46" name="Oval 45">
            <a:extLst>
              <a:ext uri="{FF2B5EF4-FFF2-40B4-BE49-F238E27FC236}">
                <a16:creationId xmlns:a16="http://schemas.microsoft.com/office/drawing/2014/main" id="{196AAA07-FAE3-4B1D-8E8B-A5D4A9E2331D}"/>
              </a:ext>
            </a:extLst>
          </p:cNvPr>
          <p:cNvSpPr/>
          <p:nvPr/>
        </p:nvSpPr>
        <p:spPr>
          <a:xfrm>
            <a:off x="1836065" y="117202"/>
            <a:ext cx="827568" cy="77966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29927560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92D37F93-39B0-4F4E-BEF6-CD19B2F25EFC}"/>
              </a:ext>
            </a:extLst>
          </p:cNvPr>
          <p:cNvGrpSpPr/>
          <p:nvPr/>
        </p:nvGrpSpPr>
        <p:grpSpPr>
          <a:xfrm>
            <a:off x="-842559" y="494367"/>
            <a:ext cx="827568" cy="828000"/>
            <a:chOff x="-842559" y="468160"/>
            <a:chExt cx="827568" cy="828000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714A7735-60E6-5A45-A4B5-47F34D8DE5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6816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27" name="Graphic 26" descr="Lightbulb">
              <a:extLst>
                <a:ext uri="{FF2B5EF4-FFF2-40B4-BE49-F238E27FC236}">
                  <a16:creationId xmlns:a16="http://schemas.microsoft.com/office/drawing/2014/main" id="{ABC37FC0-01B6-724C-9974-E641A2CDB0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-780293" y="530642"/>
              <a:ext cx="703036" cy="703036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C82E1FA-BF29-C84B-A1CE-1C4BC01B4144}"/>
              </a:ext>
            </a:extLst>
          </p:cNvPr>
          <p:cNvGrpSpPr/>
          <p:nvPr/>
        </p:nvGrpSpPr>
        <p:grpSpPr>
          <a:xfrm>
            <a:off x="-842559" y="1741580"/>
            <a:ext cx="827568" cy="828000"/>
            <a:chOff x="-842559" y="1741580"/>
            <a:chExt cx="827568" cy="828000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135F47C7-CC9D-6E4E-8F0D-42D840139C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174158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0" name="Graphic 29" descr="Upward trend">
              <a:extLst>
                <a:ext uri="{FF2B5EF4-FFF2-40B4-BE49-F238E27FC236}">
                  <a16:creationId xmlns:a16="http://schemas.microsoft.com/office/drawing/2014/main" id="{DE552747-4107-DB4A-84C0-6B26C68E78B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734943" y="1849412"/>
              <a:ext cx="612336" cy="612336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66C0A95-035B-A240-A97F-000AF3833F50}"/>
              </a:ext>
            </a:extLst>
          </p:cNvPr>
          <p:cNvGrpSpPr/>
          <p:nvPr/>
        </p:nvGrpSpPr>
        <p:grpSpPr>
          <a:xfrm>
            <a:off x="-842559" y="4288420"/>
            <a:ext cx="827568" cy="828000"/>
            <a:chOff x="-842559" y="4288420"/>
            <a:chExt cx="827568" cy="828000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765FC6E6-F818-204F-9C83-D4B41FD06DD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28842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3" name="Graphic 32" descr="Single gear">
              <a:extLst>
                <a:ext uri="{FF2B5EF4-FFF2-40B4-BE49-F238E27FC236}">
                  <a16:creationId xmlns:a16="http://schemas.microsoft.com/office/drawing/2014/main" id="{177CD30B-4A7F-7449-A353-7D7C0785AC3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780293" y="4363185"/>
              <a:ext cx="724649" cy="724649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4DDCBC1-263E-6046-B918-E716B0BA21A0}"/>
              </a:ext>
            </a:extLst>
          </p:cNvPr>
          <p:cNvGrpSpPr/>
          <p:nvPr/>
        </p:nvGrpSpPr>
        <p:grpSpPr>
          <a:xfrm>
            <a:off x="866458" y="5561840"/>
            <a:ext cx="827568" cy="828000"/>
            <a:chOff x="-842559" y="5561839"/>
            <a:chExt cx="827568" cy="828000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9885C5E1-EA20-F948-94E2-D0509EDD80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5561839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6" name="Graphic 35" descr="Users">
              <a:extLst>
                <a:ext uri="{FF2B5EF4-FFF2-40B4-BE49-F238E27FC236}">
                  <a16:creationId xmlns:a16="http://schemas.microsoft.com/office/drawing/2014/main" id="{216C4879-5CCC-A24F-9805-D98864A383D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777564" y="5614879"/>
              <a:ext cx="721920" cy="721920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77D2DA6-C905-9841-B8F9-EE811590B2DC}"/>
              </a:ext>
            </a:extLst>
          </p:cNvPr>
          <p:cNvGrpSpPr/>
          <p:nvPr/>
        </p:nvGrpSpPr>
        <p:grpSpPr>
          <a:xfrm>
            <a:off x="-842559" y="3015000"/>
            <a:ext cx="827568" cy="828000"/>
            <a:chOff x="-837416" y="3015000"/>
            <a:chExt cx="827568" cy="828000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869C037A-F1E1-D142-A24D-72F457CD569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37416" y="301500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9" name="Graphic 38" descr="Coffee">
              <a:extLst>
                <a:ext uri="{FF2B5EF4-FFF2-40B4-BE49-F238E27FC236}">
                  <a16:creationId xmlns:a16="http://schemas.microsoft.com/office/drawing/2014/main" id="{9D5AEAE1-3F37-7941-A462-30051C5B4E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-698172" y="3065465"/>
              <a:ext cx="620915" cy="620915"/>
            </a:xfrm>
            <a:prstGeom prst="rect">
              <a:avLst/>
            </a:prstGeom>
          </p:spPr>
        </p:pic>
      </p:grpSp>
      <p:sp>
        <p:nvSpPr>
          <p:cNvPr id="40" name="Freeform 39">
            <a:extLst>
              <a:ext uri="{FF2B5EF4-FFF2-40B4-BE49-F238E27FC236}">
                <a16:creationId xmlns:a16="http://schemas.microsoft.com/office/drawing/2014/main" id="{098E8DDA-9A8C-484E-8557-66FEB1E316C9}"/>
              </a:ext>
            </a:extLst>
          </p:cNvPr>
          <p:cNvSpPr/>
          <p:nvPr/>
        </p:nvSpPr>
        <p:spPr>
          <a:xfrm>
            <a:off x="0" y="-5987562"/>
            <a:ext cx="1280242" cy="23926799"/>
          </a:xfrm>
          <a:custGeom>
            <a:avLst/>
            <a:gdLst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7" fmla="*/ 1280160 w 1280160"/>
              <a:gd name="connsiteY7" fmla="*/ 0 h 23926799"/>
              <a:gd name="connsiteX0" fmla="*/ 1280160 w 1280182"/>
              <a:gd name="connsiteY0" fmla="*/ 0 h 23926799"/>
              <a:gd name="connsiteX1" fmla="*/ 1280160 w 1280182"/>
              <a:gd name="connsiteY1" fmla="*/ 11137327 h 23926799"/>
              <a:gd name="connsiteX2" fmla="*/ 659246 w 1280182"/>
              <a:gd name="connsiteY2" fmla="*/ 11963399 h 23926799"/>
              <a:gd name="connsiteX3" fmla="*/ 1280160 w 1280182"/>
              <a:gd name="connsiteY3" fmla="*/ 12789472 h 23926799"/>
              <a:gd name="connsiteX4" fmla="*/ 1280160 w 1280182"/>
              <a:gd name="connsiteY4" fmla="*/ 23926799 h 23926799"/>
              <a:gd name="connsiteX5" fmla="*/ 0 w 1280182"/>
              <a:gd name="connsiteY5" fmla="*/ 23926799 h 23926799"/>
              <a:gd name="connsiteX6" fmla="*/ 0 w 1280182"/>
              <a:gd name="connsiteY6" fmla="*/ 0 h 23926799"/>
              <a:gd name="connsiteX7" fmla="*/ 1280160 w 1280182"/>
              <a:gd name="connsiteY7" fmla="*/ 0 h 23926799"/>
              <a:gd name="connsiteX0" fmla="*/ 1280160 w 1280231"/>
              <a:gd name="connsiteY0" fmla="*/ 0 h 23926799"/>
              <a:gd name="connsiteX1" fmla="*/ 1280160 w 1280231"/>
              <a:gd name="connsiteY1" fmla="*/ 11137327 h 23926799"/>
              <a:gd name="connsiteX2" fmla="*/ 659246 w 1280231"/>
              <a:gd name="connsiteY2" fmla="*/ 11963399 h 23926799"/>
              <a:gd name="connsiteX3" fmla="*/ 1280160 w 1280231"/>
              <a:gd name="connsiteY3" fmla="*/ 12789472 h 23926799"/>
              <a:gd name="connsiteX4" fmla="*/ 1280160 w 1280231"/>
              <a:gd name="connsiteY4" fmla="*/ 23926799 h 23926799"/>
              <a:gd name="connsiteX5" fmla="*/ 0 w 1280231"/>
              <a:gd name="connsiteY5" fmla="*/ 23926799 h 23926799"/>
              <a:gd name="connsiteX6" fmla="*/ 0 w 1280231"/>
              <a:gd name="connsiteY6" fmla="*/ 0 h 23926799"/>
              <a:gd name="connsiteX7" fmla="*/ 1280160 w 128023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2"/>
              <a:gd name="connsiteY0" fmla="*/ 0 h 23926799"/>
              <a:gd name="connsiteX1" fmla="*/ 1280160 w 1280242"/>
              <a:gd name="connsiteY1" fmla="*/ 11137327 h 23926799"/>
              <a:gd name="connsiteX2" fmla="*/ 742373 w 1280242"/>
              <a:gd name="connsiteY2" fmla="*/ 11966863 h 23926799"/>
              <a:gd name="connsiteX3" fmla="*/ 1280160 w 1280242"/>
              <a:gd name="connsiteY3" fmla="*/ 12789472 h 23926799"/>
              <a:gd name="connsiteX4" fmla="*/ 1280160 w 1280242"/>
              <a:gd name="connsiteY4" fmla="*/ 23926799 h 23926799"/>
              <a:gd name="connsiteX5" fmla="*/ 0 w 1280242"/>
              <a:gd name="connsiteY5" fmla="*/ 23926799 h 23926799"/>
              <a:gd name="connsiteX6" fmla="*/ 0 w 1280242"/>
              <a:gd name="connsiteY6" fmla="*/ 0 h 23926799"/>
              <a:gd name="connsiteX7" fmla="*/ 1280160 w 1280242"/>
              <a:gd name="connsiteY7" fmla="*/ 0 h 23926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80242" h="23926799">
                <a:moveTo>
                  <a:pt x="1280160" y="0"/>
                </a:moveTo>
                <a:lnTo>
                  <a:pt x="1280160" y="11137327"/>
                </a:lnTo>
                <a:cubicBezTo>
                  <a:pt x="1287934" y="11540842"/>
                  <a:pt x="743219" y="11525247"/>
                  <a:pt x="742373" y="11966863"/>
                </a:cubicBezTo>
                <a:cubicBezTo>
                  <a:pt x="741527" y="12408479"/>
                  <a:pt x="1284472" y="12396353"/>
                  <a:pt x="1280160" y="12789472"/>
                </a:cubicBezTo>
                <a:lnTo>
                  <a:pt x="1280160" y="23926799"/>
                </a:lnTo>
                <a:lnTo>
                  <a:pt x="0" y="23926799"/>
                </a:lnTo>
                <a:lnTo>
                  <a:pt x="0" y="0"/>
                </a:lnTo>
                <a:lnTo>
                  <a:pt x="128016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LT"/>
          </a:p>
        </p:txBody>
      </p:sp>
      <p:pic>
        <p:nvPicPr>
          <p:cNvPr id="41" name="Graphic 40" descr="Lightbulb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312EB5C-7071-F74A-BF1D-1BD63290B4F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77756" y="530641"/>
            <a:ext cx="703036" cy="703036"/>
          </a:xfrm>
          <a:prstGeom prst="rect">
            <a:avLst/>
          </a:prstGeom>
        </p:spPr>
      </p:pic>
      <p:pic>
        <p:nvPicPr>
          <p:cNvPr id="42" name="Graphic 41" descr="Upward trend">
            <a:hlinkClick r:id="rId15" action="ppaction://hlinksldjump"/>
            <a:extLst>
              <a:ext uri="{FF2B5EF4-FFF2-40B4-BE49-F238E27FC236}">
                <a16:creationId xmlns:a16="http://schemas.microsoft.com/office/drawing/2014/main" id="{995DB691-ACC1-2C4F-8852-0A1EFAFA6BC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23106" y="1849411"/>
            <a:ext cx="612336" cy="612336"/>
          </a:xfrm>
          <a:prstGeom prst="rect">
            <a:avLst/>
          </a:prstGeom>
        </p:spPr>
      </p:pic>
      <p:pic>
        <p:nvPicPr>
          <p:cNvPr id="43" name="Graphic 42" descr="Coffee">
            <a:hlinkClick r:id="rId18" action="ppaction://hlinksldjump"/>
            <a:extLst>
              <a:ext uri="{FF2B5EF4-FFF2-40B4-BE49-F238E27FC236}">
                <a16:creationId xmlns:a16="http://schemas.microsoft.com/office/drawing/2014/main" id="{CBB0FFCD-B74D-5447-A402-597DAA5AFFB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59877" y="3065464"/>
            <a:ext cx="620915" cy="620915"/>
          </a:xfrm>
          <a:prstGeom prst="rect">
            <a:avLst/>
          </a:prstGeom>
        </p:spPr>
      </p:pic>
      <p:pic>
        <p:nvPicPr>
          <p:cNvPr id="44" name="Graphic 43" descr="Single gear">
            <a:hlinkClick r:id="rId21" action="ppaction://hlinksldjump"/>
            <a:extLst>
              <a:ext uri="{FF2B5EF4-FFF2-40B4-BE49-F238E27FC236}">
                <a16:creationId xmlns:a16="http://schemas.microsoft.com/office/drawing/2014/main" id="{B155C3AF-F79B-5E43-8335-0882A53312BB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77756" y="4363184"/>
            <a:ext cx="724649" cy="724649"/>
          </a:xfrm>
          <a:prstGeom prst="rect">
            <a:avLst/>
          </a:prstGeom>
        </p:spPr>
      </p:pic>
      <p:pic>
        <p:nvPicPr>
          <p:cNvPr id="45" name="Graphic 44" descr="Users">
            <a:hlinkClick r:id="rId24" action="ppaction://hlinksldjump"/>
            <a:extLst>
              <a:ext uri="{FF2B5EF4-FFF2-40B4-BE49-F238E27FC236}">
                <a16:creationId xmlns:a16="http://schemas.microsoft.com/office/drawing/2014/main" id="{923E9E60-3788-D043-B41E-90194CA0681E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80485" y="5614878"/>
            <a:ext cx="721920" cy="721920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017AC32F-87A9-4089-9B74-12D717BC30CC}"/>
              </a:ext>
            </a:extLst>
          </p:cNvPr>
          <p:cNvSpPr txBox="1"/>
          <p:nvPr/>
        </p:nvSpPr>
        <p:spPr>
          <a:xfrm>
            <a:off x="2764851" y="195443"/>
            <a:ext cx="71912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lo-LA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ແຜນວາດການໄຫຼຂໍ້ມູນ </a:t>
            </a:r>
            <a:r>
              <a:rPr lang="en-US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DFD </a:t>
            </a:r>
            <a:r>
              <a:rPr lang="lo-LA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ລະດັບ</a:t>
            </a:r>
            <a:r>
              <a:rPr lang="en-US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lo-LA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2 </a:t>
            </a:r>
            <a:r>
              <a:rPr lang="en-US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lo-LA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ຕໍ່</a:t>
            </a:r>
            <a:r>
              <a:rPr lang="en-US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lo-LA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3200" b="1" spc="3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BDDEA99-39B7-4126-AE91-D3520B5A4292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3294231" y="916129"/>
            <a:ext cx="6836358" cy="5831010"/>
          </a:xfrm>
          <a:prstGeom prst="rect">
            <a:avLst/>
          </a:prstGeom>
        </p:spPr>
      </p:pic>
      <p:sp>
        <p:nvSpPr>
          <p:cNvPr id="46" name="Oval 45">
            <a:extLst>
              <a:ext uri="{FF2B5EF4-FFF2-40B4-BE49-F238E27FC236}">
                <a16:creationId xmlns:a16="http://schemas.microsoft.com/office/drawing/2014/main" id="{2E3EADA3-E6E2-4286-AFB9-0455686C8CA3}"/>
              </a:ext>
            </a:extLst>
          </p:cNvPr>
          <p:cNvSpPr/>
          <p:nvPr/>
        </p:nvSpPr>
        <p:spPr>
          <a:xfrm>
            <a:off x="1836065" y="117202"/>
            <a:ext cx="928786" cy="77966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2156227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92D37F93-39B0-4F4E-BEF6-CD19B2F25EFC}"/>
              </a:ext>
            </a:extLst>
          </p:cNvPr>
          <p:cNvGrpSpPr/>
          <p:nvPr/>
        </p:nvGrpSpPr>
        <p:grpSpPr>
          <a:xfrm>
            <a:off x="-842559" y="494367"/>
            <a:ext cx="827568" cy="828000"/>
            <a:chOff x="-842559" y="468160"/>
            <a:chExt cx="827568" cy="828000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714A7735-60E6-5A45-A4B5-47F34D8DE5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6816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27" name="Graphic 26" descr="Lightbulb">
              <a:extLst>
                <a:ext uri="{FF2B5EF4-FFF2-40B4-BE49-F238E27FC236}">
                  <a16:creationId xmlns:a16="http://schemas.microsoft.com/office/drawing/2014/main" id="{ABC37FC0-01B6-724C-9974-E641A2CDB0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-780293" y="530642"/>
              <a:ext cx="703036" cy="703036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C82E1FA-BF29-C84B-A1CE-1C4BC01B4144}"/>
              </a:ext>
            </a:extLst>
          </p:cNvPr>
          <p:cNvGrpSpPr/>
          <p:nvPr/>
        </p:nvGrpSpPr>
        <p:grpSpPr>
          <a:xfrm>
            <a:off x="-842559" y="1741580"/>
            <a:ext cx="827568" cy="828000"/>
            <a:chOff x="-842559" y="1741580"/>
            <a:chExt cx="827568" cy="828000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135F47C7-CC9D-6E4E-8F0D-42D840139C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174158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0" name="Graphic 29" descr="Upward trend">
              <a:extLst>
                <a:ext uri="{FF2B5EF4-FFF2-40B4-BE49-F238E27FC236}">
                  <a16:creationId xmlns:a16="http://schemas.microsoft.com/office/drawing/2014/main" id="{DE552747-4107-DB4A-84C0-6B26C68E78B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734943" y="1849412"/>
              <a:ext cx="612336" cy="612336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66C0A95-035B-A240-A97F-000AF3833F50}"/>
              </a:ext>
            </a:extLst>
          </p:cNvPr>
          <p:cNvGrpSpPr/>
          <p:nvPr/>
        </p:nvGrpSpPr>
        <p:grpSpPr>
          <a:xfrm>
            <a:off x="-842559" y="4288420"/>
            <a:ext cx="827568" cy="828000"/>
            <a:chOff x="-842559" y="4288420"/>
            <a:chExt cx="827568" cy="828000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765FC6E6-F818-204F-9C83-D4B41FD06DD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28842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3" name="Graphic 32" descr="Single gear">
              <a:extLst>
                <a:ext uri="{FF2B5EF4-FFF2-40B4-BE49-F238E27FC236}">
                  <a16:creationId xmlns:a16="http://schemas.microsoft.com/office/drawing/2014/main" id="{177CD30B-4A7F-7449-A353-7D7C0785AC3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780293" y="4363185"/>
              <a:ext cx="724649" cy="724649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4DDCBC1-263E-6046-B918-E716B0BA21A0}"/>
              </a:ext>
            </a:extLst>
          </p:cNvPr>
          <p:cNvGrpSpPr/>
          <p:nvPr/>
        </p:nvGrpSpPr>
        <p:grpSpPr>
          <a:xfrm>
            <a:off x="866458" y="5561840"/>
            <a:ext cx="827568" cy="828000"/>
            <a:chOff x="-842559" y="5561839"/>
            <a:chExt cx="827568" cy="828000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9885C5E1-EA20-F948-94E2-D0509EDD80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5561839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6" name="Graphic 35" descr="Users">
              <a:extLst>
                <a:ext uri="{FF2B5EF4-FFF2-40B4-BE49-F238E27FC236}">
                  <a16:creationId xmlns:a16="http://schemas.microsoft.com/office/drawing/2014/main" id="{216C4879-5CCC-A24F-9805-D98864A383D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777564" y="5614879"/>
              <a:ext cx="721920" cy="721920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77D2DA6-C905-9841-B8F9-EE811590B2DC}"/>
              </a:ext>
            </a:extLst>
          </p:cNvPr>
          <p:cNvGrpSpPr/>
          <p:nvPr/>
        </p:nvGrpSpPr>
        <p:grpSpPr>
          <a:xfrm>
            <a:off x="-842559" y="3015000"/>
            <a:ext cx="827568" cy="828000"/>
            <a:chOff x="-837416" y="3015000"/>
            <a:chExt cx="827568" cy="828000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869C037A-F1E1-D142-A24D-72F457CD569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37416" y="301500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9" name="Graphic 38" descr="Coffee">
              <a:extLst>
                <a:ext uri="{FF2B5EF4-FFF2-40B4-BE49-F238E27FC236}">
                  <a16:creationId xmlns:a16="http://schemas.microsoft.com/office/drawing/2014/main" id="{9D5AEAE1-3F37-7941-A462-30051C5B4E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-698172" y="3065465"/>
              <a:ext cx="620915" cy="620915"/>
            </a:xfrm>
            <a:prstGeom prst="rect">
              <a:avLst/>
            </a:prstGeom>
          </p:spPr>
        </p:pic>
      </p:grpSp>
      <p:sp>
        <p:nvSpPr>
          <p:cNvPr id="40" name="Freeform 39">
            <a:extLst>
              <a:ext uri="{FF2B5EF4-FFF2-40B4-BE49-F238E27FC236}">
                <a16:creationId xmlns:a16="http://schemas.microsoft.com/office/drawing/2014/main" id="{098E8DDA-9A8C-484E-8557-66FEB1E316C9}"/>
              </a:ext>
            </a:extLst>
          </p:cNvPr>
          <p:cNvSpPr/>
          <p:nvPr/>
        </p:nvSpPr>
        <p:spPr>
          <a:xfrm>
            <a:off x="0" y="-5987562"/>
            <a:ext cx="1280242" cy="23926799"/>
          </a:xfrm>
          <a:custGeom>
            <a:avLst/>
            <a:gdLst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7" fmla="*/ 1280160 w 1280160"/>
              <a:gd name="connsiteY7" fmla="*/ 0 h 23926799"/>
              <a:gd name="connsiteX0" fmla="*/ 1280160 w 1280182"/>
              <a:gd name="connsiteY0" fmla="*/ 0 h 23926799"/>
              <a:gd name="connsiteX1" fmla="*/ 1280160 w 1280182"/>
              <a:gd name="connsiteY1" fmla="*/ 11137327 h 23926799"/>
              <a:gd name="connsiteX2" fmla="*/ 659246 w 1280182"/>
              <a:gd name="connsiteY2" fmla="*/ 11963399 h 23926799"/>
              <a:gd name="connsiteX3" fmla="*/ 1280160 w 1280182"/>
              <a:gd name="connsiteY3" fmla="*/ 12789472 h 23926799"/>
              <a:gd name="connsiteX4" fmla="*/ 1280160 w 1280182"/>
              <a:gd name="connsiteY4" fmla="*/ 23926799 h 23926799"/>
              <a:gd name="connsiteX5" fmla="*/ 0 w 1280182"/>
              <a:gd name="connsiteY5" fmla="*/ 23926799 h 23926799"/>
              <a:gd name="connsiteX6" fmla="*/ 0 w 1280182"/>
              <a:gd name="connsiteY6" fmla="*/ 0 h 23926799"/>
              <a:gd name="connsiteX7" fmla="*/ 1280160 w 1280182"/>
              <a:gd name="connsiteY7" fmla="*/ 0 h 23926799"/>
              <a:gd name="connsiteX0" fmla="*/ 1280160 w 1280231"/>
              <a:gd name="connsiteY0" fmla="*/ 0 h 23926799"/>
              <a:gd name="connsiteX1" fmla="*/ 1280160 w 1280231"/>
              <a:gd name="connsiteY1" fmla="*/ 11137327 h 23926799"/>
              <a:gd name="connsiteX2" fmla="*/ 659246 w 1280231"/>
              <a:gd name="connsiteY2" fmla="*/ 11963399 h 23926799"/>
              <a:gd name="connsiteX3" fmla="*/ 1280160 w 1280231"/>
              <a:gd name="connsiteY3" fmla="*/ 12789472 h 23926799"/>
              <a:gd name="connsiteX4" fmla="*/ 1280160 w 1280231"/>
              <a:gd name="connsiteY4" fmla="*/ 23926799 h 23926799"/>
              <a:gd name="connsiteX5" fmla="*/ 0 w 1280231"/>
              <a:gd name="connsiteY5" fmla="*/ 23926799 h 23926799"/>
              <a:gd name="connsiteX6" fmla="*/ 0 w 1280231"/>
              <a:gd name="connsiteY6" fmla="*/ 0 h 23926799"/>
              <a:gd name="connsiteX7" fmla="*/ 1280160 w 128023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2"/>
              <a:gd name="connsiteY0" fmla="*/ 0 h 23926799"/>
              <a:gd name="connsiteX1" fmla="*/ 1280160 w 1280242"/>
              <a:gd name="connsiteY1" fmla="*/ 11137327 h 23926799"/>
              <a:gd name="connsiteX2" fmla="*/ 742373 w 1280242"/>
              <a:gd name="connsiteY2" fmla="*/ 11966863 h 23926799"/>
              <a:gd name="connsiteX3" fmla="*/ 1280160 w 1280242"/>
              <a:gd name="connsiteY3" fmla="*/ 12789472 h 23926799"/>
              <a:gd name="connsiteX4" fmla="*/ 1280160 w 1280242"/>
              <a:gd name="connsiteY4" fmla="*/ 23926799 h 23926799"/>
              <a:gd name="connsiteX5" fmla="*/ 0 w 1280242"/>
              <a:gd name="connsiteY5" fmla="*/ 23926799 h 23926799"/>
              <a:gd name="connsiteX6" fmla="*/ 0 w 1280242"/>
              <a:gd name="connsiteY6" fmla="*/ 0 h 23926799"/>
              <a:gd name="connsiteX7" fmla="*/ 1280160 w 1280242"/>
              <a:gd name="connsiteY7" fmla="*/ 0 h 23926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80242" h="23926799">
                <a:moveTo>
                  <a:pt x="1280160" y="0"/>
                </a:moveTo>
                <a:lnTo>
                  <a:pt x="1280160" y="11137327"/>
                </a:lnTo>
                <a:cubicBezTo>
                  <a:pt x="1287934" y="11540842"/>
                  <a:pt x="743219" y="11525247"/>
                  <a:pt x="742373" y="11966863"/>
                </a:cubicBezTo>
                <a:cubicBezTo>
                  <a:pt x="741527" y="12408479"/>
                  <a:pt x="1284472" y="12396353"/>
                  <a:pt x="1280160" y="12789472"/>
                </a:cubicBezTo>
                <a:lnTo>
                  <a:pt x="1280160" y="23926799"/>
                </a:lnTo>
                <a:lnTo>
                  <a:pt x="0" y="23926799"/>
                </a:lnTo>
                <a:lnTo>
                  <a:pt x="0" y="0"/>
                </a:lnTo>
                <a:lnTo>
                  <a:pt x="128016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LT"/>
          </a:p>
        </p:txBody>
      </p:sp>
      <p:pic>
        <p:nvPicPr>
          <p:cNvPr id="41" name="Graphic 40" descr="Lightbulb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312EB5C-7071-F74A-BF1D-1BD63290B4F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77756" y="530641"/>
            <a:ext cx="703036" cy="703036"/>
          </a:xfrm>
          <a:prstGeom prst="rect">
            <a:avLst/>
          </a:prstGeom>
        </p:spPr>
      </p:pic>
      <p:pic>
        <p:nvPicPr>
          <p:cNvPr id="42" name="Graphic 41" descr="Upward trend">
            <a:hlinkClick r:id="rId15" action="ppaction://hlinksldjump"/>
            <a:extLst>
              <a:ext uri="{FF2B5EF4-FFF2-40B4-BE49-F238E27FC236}">
                <a16:creationId xmlns:a16="http://schemas.microsoft.com/office/drawing/2014/main" id="{995DB691-ACC1-2C4F-8852-0A1EFAFA6BC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23106" y="1849411"/>
            <a:ext cx="612336" cy="612336"/>
          </a:xfrm>
          <a:prstGeom prst="rect">
            <a:avLst/>
          </a:prstGeom>
        </p:spPr>
      </p:pic>
      <p:pic>
        <p:nvPicPr>
          <p:cNvPr id="43" name="Graphic 42" descr="Coffee">
            <a:hlinkClick r:id="rId18" action="ppaction://hlinksldjump"/>
            <a:extLst>
              <a:ext uri="{FF2B5EF4-FFF2-40B4-BE49-F238E27FC236}">
                <a16:creationId xmlns:a16="http://schemas.microsoft.com/office/drawing/2014/main" id="{CBB0FFCD-B74D-5447-A402-597DAA5AFFB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59877" y="3065464"/>
            <a:ext cx="620915" cy="620915"/>
          </a:xfrm>
          <a:prstGeom prst="rect">
            <a:avLst/>
          </a:prstGeom>
        </p:spPr>
      </p:pic>
      <p:pic>
        <p:nvPicPr>
          <p:cNvPr id="44" name="Graphic 43" descr="Single gear">
            <a:hlinkClick r:id="rId21" action="ppaction://hlinksldjump"/>
            <a:extLst>
              <a:ext uri="{FF2B5EF4-FFF2-40B4-BE49-F238E27FC236}">
                <a16:creationId xmlns:a16="http://schemas.microsoft.com/office/drawing/2014/main" id="{B155C3AF-F79B-5E43-8335-0882A53312BB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77756" y="4363184"/>
            <a:ext cx="724649" cy="724649"/>
          </a:xfrm>
          <a:prstGeom prst="rect">
            <a:avLst/>
          </a:prstGeom>
        </p:spPr>
      </p:pic>
      <p:pic>
        <p:nvPicPr>
          <p:cNvPr id="45" name="Graphic 44" descr="Users">
            <a:hlinkClick r:id="rId24" action="ppaction://hlinksldjump"/>
            <a:extLst>
              <a:ext uri="{FF2B5EF4-FFF2-40B4-BE49-F238E27FC236}">
                <a16:creationId xmlns:a16="http://schemas.microsoft.com/office/drawing/2014/main" id="{923E9E60-3788-D043-B41E-90194CA0681E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80485" y="5614878"/>
            <a:ext cx="721920" cy="721920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017AC32F-87A9-4089-9B74-12D717BC30CC}"/>
              </a:ext>
            </a:extLst>
          </p:cNvPr>
          <p:cNvSpPr txBox="1"/>
          <p:nvPr/>
        </p:nvSpPr>
        <p:spPr>
          <a:xfrm>
            <a:off x="2887578" y="171201"/>
            <a:ext cx="70384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lo-LA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ແຜນວາດການໄຫຼຂໍ້ມູນ </a:t>
            </a:r>
            <a:r>
              <a:rPr lang="en-US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DFD </a:t>
            </a:r>
            <a:r>
              <a:rPr lang="lo-LA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ລະດັບ</a:t>
            </a:r>
            <a:r>
              <a:rPr lang="en-US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lo-LA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2 </a:t>
            </a:r>
            <a:r>
              <a:rPr lang="en-US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lo-LA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ຕໍ່</a:t>
            </a:r>
            <a:r>
              <a:rPr lang="en-US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lo-LA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3200" b="1" spc="3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FD0D27-622E-4E8F-A82B-9C1F49105F8D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4203031" y="908367"/>
            <a:ext cx="5277854" cy="5830956"/>
          </a:xfrm>
          <a:prstGeom prst="rect">
            <a:avLst/>
          </a:prstGeom>
        </p:spPr>
      </p:pic>
      <p:sp>
        <p:nvSpPr>
          <p:cNvPr id="46" name="Oval 45">
            <a:extLst>
              <a:ext uri="{FF2B5EF4-FFF2-40B4-BE49-F238E27FC236}">
                <a16:creationId xmlns:a16="http://schemas.microsoft.com/office/drawing/2014/main" id="{4499E5A2-0B6B-4E4F-AC82-8079CECE6BF2}"/>
              </a:ext>
            </a:extLst>
          </p:cNvPr>
          <p:cNvSpPr/>
          <p:nvPr/>
        </p:nvSpPr>
        <p:spPr>
          <a:xfrm>
            <a:off x="1836065" y="117202"/>
            <a:ext cx="928786" cy="77966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37666077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92D37F93-39B0-4F4E-BEF6-CD19B2F25EFC}"/>
              </a:ext>
            </a:extLst>
          </p:cNvPr>
          <p:cNvGrpSpPr/>
          <p:nvPr/>
        </p:nvGrpSpPr>
        <p:grpSpPr>
          <a:xfrm>
            <a:off x="-842559" y="494367"/>
            <a:ext cx="827568" cy="828000"/>
            <a:chOff x="-842559" y="468160"/>
            <a:chExt cx="827568" cy="828000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714A7735-60E6-5A45-A4B5-47F34D8DE5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6816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27" name="Graphic 26" descr="Lightbulb">
              <a:extLst>
                <a:ext uri="{FF2B5EF4-FFF2-40B4-BE49-F238E27FC236}">
                  <a16:creationId xmlns:a16="http://schemas.microsoft.com/office/drawing/2014/main" id="{ABC37FC0-01B6-724C-9974-E641A2CDB0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-780293" y="530642"/>
              <a:ext cx="703036" cy="703036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C82E1FA-BF29-C84B-A1CE-1C4BC01B4144}"/>
              </a:ext>
            </a:extLst>
          </p:cNvPr>
          <p:cNvGrpSpPr/>
          <p:nvPr/>
        </p:nvGrpSpPr>
        <p:grpSpPr>
          <a:xfrm>
            <a:off x="-842559" y="1741580"/>
            <a:ext cx="827568" cy="828000"/>
            <a:chOff x="-842559" y="1741580"/>
            <a:chExt cx="827568" cy="828000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135F47C7-CC9D-6E4E-8F0D-42D840139C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174158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0" name="Graphic 29" descr="Upward trend">
              <a:extLst>
                <a:ext uri="{FF2B5EF4-FFF2-40B4-BE49-F238E27FC236}">
                  <a16:creationId xmlns:a16="http://schemas.microsoft.com/office/drawing/2014/main" id="{DE552747-4107-DB4A-84C0-6B26C68E78B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734943" y="1849412"/>
              <a:ext cx="612336" cy="612336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66C0A95-035B-A240-A97F-000AF3833F50}"/>
              </a:ext>
            </a:extLst>
          </p:cNvPr>
          <p:cNvGrpSpPr/>
          <p:nvPr/>
        </p:nvGrpSpPr>
        <p:grpSpPr>
          <a:xfrm>
            <a:off x="-842559" y="4288420"/>
            <a:ext cx="827568" cy="828000"/>
            <a:chOff x="-842559" y="4288420"/>
            <a:chExt cx="827568" cy="828000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765FC6E6-F818-204F-9C83-D4B41FD06DD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28842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3" name="Graphic 32" descr="Single gear">
              <a:extLst>
                <a:ext uri="{FF2B5EF4-FFF2-40B4-BE49-F238E27FC236}">
                  <a16:creationId xmlns:a16="http://schemas.microsoft.com/office/drawing/2014/main" id="{177CD30B-4A7F-7449-A353-7D7C0785AC3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780293" y="4363185"/>
              <a:ext cx="724649" cy="724649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4DDCBC1-263E-6046-B918-E716B0BA21A0}"/>
              </a:ext>
            </a:extLst>
          </p:cNvPr>
          <p:cNvGrpSpPr/>
          <p:nvPr/>
        </p:nvGrpSpPr>
        <p:grpSpPr>
          <a:xfrm>
            <a:off x="866458" y="5561840"/>
            <a:ext cx="827568" cy="828000"/>
            <a:chOff x="-842559" y="5561839"/>
            <a:chExt cx="827568" cy="828000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9885C5E1-EA20-F948-94E2-D0509EDD80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5561839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6" name="Graphic 35" descr="Users">
              <a:extLst>
                <a:ext uri="{FF2B5EF4-FFF2-40B4-BE49-F238E27FC236}">
                  <a16:creationId xmlns:a16="http://schemas.microsoft.com/office/drawing/2014/main" id="{216C4879-5CCC-A24F-9805-D98864A383D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777564" y="5614879"/>
              <a:ext cx="721920" cy="721920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77D2DA6-C905-9841-B8F9-EE811590B2DC}"/>
              </a:ext>
            </a:extLst>
          </p:cNvPr>
          <p:cNvGrpSpPr/>
          <p:nvPr/>
        </p:nvGrpSpPr>
        <p:grpSpPr>
          <a:xfrm>
            <a:off x="-842559" y="3015000"/>
            <a:ext cx="827568" cy="828000"/>
            <a:chOff x="-837416" y="3015000"/>
            <a:chExt cx="827568" cy="828000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869C037A-F1E1-D142-A24D-72F457CD569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37416" y="301500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9" name="Graphic 38" descr="Coffee">
              <a:extLst>
                <a:ext uri="{FF2B5EF4-FFF2-40B4-BE49-F238E27FC236}">
                  <a16:creationId xmlns:a16="http://schemas.microsoft.com/office/drawing/2014/main" id="{9D5AEAE1-3F37-7941-A462-30051C5B4E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-698172" y="3065465"/>
              <a:ext cx="620915" cy="620915"/>
            </a:xfrm>
            <a:prstGeom prst="rect">
              <a:avLst/>
            </a:prstGeom>
          </p:spPr>
        </p:pic>
      </p:grpSp>
      <p:sp>
        <p:nvSpPr>
          <p:cNvPr id="40" name="Freeform 39">
            <a:extLst>
              <a:ext uri="{FF2B5EF4-FFF2-40B4-BE49-F238E27FC236}">
                <a16:creationId xmlns:a16="http://schemas.microsoft.com/office/drawing/2014/main" id="{098E8DDA-9A8C-484E-8557-66FEB1E316C9}"/>
              </a:ext>
            </a:extLst>
          </p:cNvPr>
          <p:cNvSpPr/>
          <p:nvPr/>
        </p:nvSpPr>
        <p:spPr>
          <a:xfrm>
            <a:off x="0" y="-5987562"/>
            <a:ext cx="1280242" cy="23926799"/>
          </a:xfrm>
          <a:custGeom>
            <a:avLst/>
            <a:gdLst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7" fmla="*/ 1280160 w 1280160"/>
              <a:gd name="connsiteY7" fmla="*/ 0 h 23926799"/>
              <a:gd name="connsiteX0" fmla="*/ 1280160 w 1280182"/>
              <a:gd name="connsiteY0" fmla="*/ 0 h 23926799"/>
              <a:gd name="connsiteX1" fmla="*/ 1280160 w 1280182"/>
              <a:gd name="connsiteY1" fmla="*/ 11137327 h 23926799"/>
              <a:gd name="connsiteX2" fmla="*/ 659246 w 1280182"/>
              <a:gd name="connsiteY2" fmla="*/ 11963399 h 23926799"/>
              <a:gd name="connsiteX3" fmla="*/ 1280160 w 1280182"/>
              <a:gd name="connsiteY3" fmla="*/ 12789472 h 23926799"/>
              <a:gd name="connsiteX4" fmla="*/ 1280160 w 1280182"/>
              <a:gd name="connsiteY4" fmla="*/ 23926799 h 23926799"/>
              <a:gd name="connsiteX5" fmla="*/ 0 w 1280182"/>
              <a:gd name="connsiteY5" fmla="*/ 23926799 h 23926799"/>
              <a:gd name="connsiteX6" fmla="*/ 0 w 1280182"/>
              <a:gd name="connsiteY6" fmla="*/ 0 h 23926799"/>
              <a:gd name="connsiteX7" fmla="*/ 1280160 w 1280182"/>
              <a:gd name="connsiteY7" fmla="*/ 0 h 23926799"/>
              <a:gd name="connsiteX0" fmla="*/ 1280160 w 1280231"/>
              <a:gd name="connsiteY0" fmla="*/ 0 h 23926799"/>
              <a:gd name="connsiteX1" fmla="*/ 1280160 w 1280231"/>
              <a:gd name="connsiteY1" fmla="*/ 11137327 h 23926799"/>
              <a:gd name="connsiteX2" fmla="*/ 659246 w 1280231"/>
              <a:gd name="connsiteY2" fmla="*/ 11963399 h 23926799"/>
              <a:gd name="connsiteX3" fmla="*/ 1280160 w 1280231"/>
              <a:gd name="connsiteY3" fmla="*/ 12789472 h 23926799"/>
              <a:gd name="connsiteX4" fmla="*/ 1280160 w 1280231"/>
              <a:gd name="connsiteY4" fmla="*/ 23926799 h 23926799"/>
              <a:gd name="connsiteX5" fmla="*/ 0 w 1280231"/>
              <a:gd name="connsiteY5" fmla="*/ 23926799 h 23926799"/>
              <a:gd name="connsiteX6" fmla="*/ 0 w 1280231"/>
              <a:gd name="connsiteY6" fmla="*/ 0 h 23926799"/>
              <a:gd name="connsiteX7" fmla="*/ 1280160 w 128023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2"/>
              <a:gd name="connsiteY0" fmla="*/ 0 h 23926799"/>
              <a:gd name="connsiteX1" fmla="*/ 1280160 w 1280242"/>
              <a:gd name="connsiteY1" fmla="*/ 11137327 h 23926799"/>
              <a:gd name="connsiteX2" fmla="*/ 742373 w 1280242"/>
              <a:gd name="connsiteY2" fmla="*/ 11966863 h 23926799"/>
              <a:gd name="connsiteX3" fmla="*/ 1280160 w 1280242"/>
              <a:gd name="connsiteY3" fmla="*/ 12789472 h 23926799"/>
              <a:gd name="connsiteX4" fmla="*/ 1280160 w 1280242"/>
              <a:gd name="connsiteY4" fmla="*/ 23926799 h 23926799"/>
              <a:gd name="connsiteX5" fmla="*/ 0 w 1280242"/>
              <a:gd name="connsiteY5" fmla="*/ 23926799 h 23926799"/>
              <a:gd name="connsiteX6" fmla="*/ 0 w 1280242"/>
              <a:gd name="connsiteY6" fmla="*/ 0 h 23926799"/>
              <a:gd name="connsiteX7" fmla="*/ 1280160 w 1280242"/>
              <a:gd name="connsiteY7" fmla="*/ 0 h 23926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80242" h="23926799">
                <a:moveTo>
                  <a:pt x="1280160" y="0"/>
                </a:moveTo>
                <a:lnTo>
                  <a:pt x="1280160" y="11137327"/>
                </a:lnTo>
                <a:cubicBezTo>
                  <a:pt x="1287934" y="11540842"/>
                  <a:pt x="743219" y="11525247"/>
                  <a:pt x="742373" y="11966863"/>
                </a:cubicBezTo>
                <a:cubicBezTo>
                  <a:pt x="741527" y="12408479"/>
                  <a:pt x="1284472" y="12396353"/>
                  <a:pt x="1280160" y="12789472"/>
                </a:cubicBezTo>
                <a:lnTo>
                  <a:pt x="1280160" y="23926799"/>
                </a:lnTo>
                <a:lnTo>
                  <a:pt x="0" y="23926799"/>
                </a:lnTo>
                <a:lnTo>
                  <a:pt x="0" y="0"/>
                </a:lnTo>
                <a:lnTo>
                  <a:pt x="128016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LT"/>
          </a:p>
        </p:txBody>
      </p:sp>
      <p:pic>
        <p:nvPicPr>
          <p:cNvPr id="41" name="Graphic 40" descr="Lightbulb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312EB5C-7071-F74A-BF1D-1BD63290B4F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77756" y="530641"/>
            <a:ext cx="703036" cy="703036"/>
          </a:xfrm>
          <a:prstGeom prst="rect">
            <a:avLst/>
          </a:prstGeom>
        </p:spPr>
      </p:pic>
      <p:pic>
        <p:nvPicPr>
          <p:cNvPr id="42" name="Graphic 41" descr="Upward trend">
            <a:hlinkClick r:id="rId15" action="ppaction://hlinksldjump"/>
            <a:extLst>
              <a:ext uri="{FF2B5EF4-FFF2-40B4-BE49-F238E27FC236}">
                <a16:creationId xmlns:a16="http://schemas.microsoft.com/office/drawing/2014/main" id="{995DB691-ACC1-2C4F-8852-0A1EFAFA6BC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23106" y="1849411"/>
            <a:ext cx="612336" cy="612336"/>
          </a:xfrm>
          <a:prstGeom prst="rect">
            <a:avLst/>
          </a:prstGeom>
        </p:spPr>
      </p:pic>
      <p:pic>
        <p:nvPicPr>
          <p:cNvPr id="43" name="Graphic 42" descr="Coffee">
            <a:hlinkClick r:id="rId18" action="ppaction://hlinksldjump"/>
            <a:extLst>
              <a:ext uri="{FF2B5EF4-FFF2-40B4-BE49-F238E27FC236}">
                <a16:creationId xmlns:a16="http://schemas.microsoft.com/office/drawing/2014/main" id="{CBB0FFCD-B74D-5447-A402-597DAA5AFFB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59877" y="3065464"/>
            <a:ext cx="620915" cy="620915"/>
          </a:xfrm>
          <a:prstGeom prst="rect">
            <a:avLst/>
          </a:prstGeom>
        </p:spPr>
      </p:pic>
      <p:pic>
        <p:nvPicPr>
          <p:cNvPr id="44" name="Graphic 43" descr="Single gear">
            <a:hlinkClick r:id="rId21" action="ppaction://hlinksldjump"/>
            <a:extLst>
              <a:ext uri="{FF2B5EF4-FFF2-40B4-BE49-F238E27FC236}">
                <a16:creationId xmlns:a16="http://schemas.microsoft.com/office/drawing/2014/main" id="{B155C3AF-F79B-5E43-8335-0882A53312BB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77756" y="4363184"/>
            <a:ext cx="724649" cy="724649"/>
          </a:xfrm>
          <a:prstGeom prst="rect">
            <a:avLst/>
          </a:prstGeom>
        </p:spPr>
      </p:pic>
      <p:pic>
        <p:nvPicPr>
          <p:cNvPr id="45" name="Graphic 44" descr="Users">
            <a:hlinkClick r:id="rId24" action="ppaction://hlinksldjump"/>
            <a:extLst>
              <a:ext uri="{FF2B5EF4-FFF2-40B4-BE49-F238E27FC236}">
                <a16:creationId xmlns:a16="http://schemas.microsoft.com/office/drawing/2014/main" id="{923E9E60-3788-D043-B41E-90194CA0681E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80485" y="5614878"/>
            <a:ext cx="721920" cy="721920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017AC32F-87A9-4089-9B74-12D717BC30CC}"/>
              </a:ext>
            </a:extLst>
          </p:cNvPr>
          <p:cNvSpPr txBox="1"/>
          <p:nvPr/>
        </p:nvSpPr>
        <p:spPr>
          <a:xfrm>
            <a:off x="2593556" y="207600"/>
            <a:ext cx="53111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lo-LA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ແຜນວາດຄວາມສຳພັນ </a:t>
            </a:r>
            <a:r>
              <a:rPr lang="en-US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ERD</a:t>
            </a:r>
            <a:r>
              <a:rPr lang="lo-LA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3200" b="1" spc="3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8D4EC3-2D14-48BF-BDB7-9C0070B1B076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507957" y="1091438"/>
            <a:ext cx="10523622" cy="5558962"/>
          </a:xfrm>
          <a:prstGeom prst="rect">
            <a:avLst/>
          </a:prstGeom>
        </p:spPr>
      </p:pic>
      <p:sp>
        <p:nvSpPr>
          <p:cNvPr id="46" name="Oval 45">
            <a:extLst>
              <a:ext uri="{FF2B5EF4-FFF2-40B4-BE49-F238E27FC236}">
                <a16:creationId xmlns:a16="http://schemas.microsoft.com/office/drawing/2014/main" id="{A52F7777-5787-4D3E-80FB-47DDA763990E}"/>
              </a:ext>
            </a:extLst>
          </p:cNvPr>
          <p:cNvSpPr/>
          <p:nvPr/>
        </p:nvSpPr>
        <p:spPr>
          <a:xfrm>
            <a:off x="1836065" y="117202"/>
            <a:ext cx="928786" cy="77966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39043272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92D37F93-39B0-4F4E-BEF6-CD19B2F25EFC}"/>
              </a:ext>
            </a:extLst>
          </p:cNvPr>
          <p:cNvGrpSpPr/>
          <p:nvPr/>
        </p:nvGrpSpPr>
        <p:grpSpPr>
          <a:xfrm>
            <a:off x="-842559" y="494367"/>
            <a:ext cx="827568" cy="828000"/>
            <a:chOff x="-842559" y="468160"/>
            <a:chExt cx="827568" cy="828000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714A7735-60E6-5A45-A4B5-47F34D8DE5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6816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27" name="Graphic 26" descr="Lightbulb">
              <a:extLst>
                <a:ext uri="{FF2B5EF4-FFF2-40B4-BE49-F238E27FC236}">
                  <a16:creationId xmlns:a16="http://schemas.microsoft.com/office/drawing/2014/main" id="{ABC37FC0-01B6-724C-9974-E641A2CDB0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-780293" y="530642"/>
              <a:ext cx="703036" cy="703036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C82E1FA-BF29-C84B-A1CE-1C4BC01B4144}"/>
              </a:ext>
            </a:extLst>
          </p:cNvPr>
          <p:cNvGrpSpPr/>
          <p:nvPr/>
        </p:nvGrpSpPr>
        <p:grpSpPr>
          <a:xfrm>
            <a:off x="-842559" y="1741580"/>
            <a:ext cx="827568" cy="828000"/>
            <a:chOff x="-842559" y="1741580"/>
            <a:chExt cx="827568" cy="828000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135F47C7-CC9D-6E4E-8F0D-42D840139C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174158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0" name="Graphic 29" descr="Upward trend">
              <a:extLst>
                <a:ext uri="{FF2B5EF4-FFF2-40B4-BE49-F238E27FC236}">
                  <a16:creationId xmlns:a16="http://schemas.microsoft.com/office/drawing/2014/main" id="{DE552747-4107-DB4A-84C0-6B26C68E78B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734943" y="1849412"/>
              <a:ext cx="612336" cy="612336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66C0A95-035B-A240-A97F-000AF3833F50}"/>
              </a:ext>
            </a:extLst>
          </p:cNvPr>
          <p:cNvGrpSpPr/>
          <p:nvPr/>
        </p:nvGrpSpPr>
        <p:grpSpPr>
          <a:xfrm>
            <a:off x="-842559" y="4288420"/>
            <a:ext cx="827568" cy="828000"/>
            <a:chOff x="-842559" y="4288420"/>
            <a:chExt cx="827568" cy="828000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765FC6E6-F818-204F-9C83-D4B41FD06DD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28842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3" name="Graphic 32" descr="Single gear">
              <a:extLst>
                <a:ext uri="{FF2B5EF4-FFF2-40B4-BE49-F238E27FC236}">
                  <a16:creationId xmlns:a16="http://schemas.microsoft.com/office/drawing/2014/main" id="{177CD30B-4A7F-7449-A353-7D7C0785AC3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780293" y="4363185"/>
              <a:ext cx="724649" cy="724649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4DDCBC1-263E-6046-B918-E716B0BA21A0}"/>
              </a:ext>
            </a:extLst>
          </p:cNvPr>
          <p:cNvGrpSpPr/>
          <p:nvPr/>
        </p:nvGrpSpPr>
        <p:grpSpPr>
          <a:xfrm>
            <a:off x="866458" y="5561840"/>
            <a:ext cx="827568" cy="828000"/>
            <a:chOff x="-842559" y="5561839"/>
            <a:chExt cx="827568" cy="828000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9885C5E1-EA20-F948-94E2-D0509EDD80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5561839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6" name="Graphic 35" descr="Users">
              <a:extLst>
                <a:ext uri="{FF2B5EF4-FFF2-40B4-BE49-F238E27FC236}">
                  <a16:creationId xmlns:a16="http://schemas.microsoft.com/office/drawing/2014/main" id="{216C4879-5CCC-A24F-9805-D98864A383D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777564" y="5614879"/>
              <a:ext cx="721920" cy="721920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77D2DA6-C905-9841-B8F9-EE811590B2DC}"/>
              </a:ext>
            </a:extLst>
          </p:cNvPr>
          <p:cNvGrpSpPr/>
          <p:nvPr/>
        </p:nvGrpSpPr>
        <p:grpSpPr>
          <a:xfrm>
            <a:off x="-842559" y="3015000"/>
            <a:ext cx="827568" cy="828000"/>
            <a:chOff x="-837416" y="3015000"/>
            <a:chExt cx="827568" cy="828000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869C037A-F1E1-D142-A24D-72F457CD569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37416" y="301500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9" name="Graphic 38" descr="Coffee">
              <a:extLst>
                <a:ext uri="{FF2B5EF4-FFF2-40B4-BE49-F238E27FC236}">
                  <a16:creationId xmlns:a16="http://schemas.microsoft.com/office/drawing/2014/main" id="{9D5AEAE1-3F37-7941-A462-30051C5B4E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-698172" y="3065465"/>
              <a:ext cx="620915" cy="620915"/>
            </a:xfrm>
            <a:prstGeom prst="rect">
              <a:avLst/>
            </a:prstGeom>
          </p:spPr>
        </p:pic>
      </p:grpSp>
      <p:sp>
        <p:nvSpPr>
          <p:cNvPr id="40" name="Freeform 39">
            <a:extLst>
              <a:ext uri="{FF2B5EF4-FFF2-40B4-BE49-F238E27FC236}">
                <a16:creationId xmlns:a16="http://schemas.microsoft.com/office/drawing/2014/main" id="{098E8DDA-9A8C-484E-8557-66FEB1E316C9}"/>
              </a:ext>
            </a:extLst>
          </p:cNvPr>
          <p:cNvSpPr/>
          <p:nvPr/>
        </p:nvSpPr>
        <p:spPr>
          <a:xfrm>
            <a:off x="0" y="-5987562"/>
            <a:ext cx="1280242" cy="23926799"/>
          </a:xfrm>
          <a:custGeom>
            <a:avLst/>
            <a:gdLst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7" fmla="*/ 1280160 w 1280160"/>
              <a:gd name="connsiteY7" fmla="*/ 0 h 23926799"/>
              <a:gd name="connsiteX0" fmla="*/ 1280160 w 1280182"/>
              <a:gd name="connsiteY0" fmla="*/ 0 h 23926799"/>
              <a:gd name="connsiteX1" fmla="*/ 1280160 w 1280182"/>
              <a:gd name="connsiteY1" fmla="*/ 11137327 h 23926799"/>
              <a:gd name="connsiteX2" fmla="*/ 659246 w 1280182"/>
              <a:gd name="connsiteY2" fmla="*/ 11963399 h 23926799"/>
              <a:gd name="connsiteX3" fmla="*/ 1280160 w 1280182"/>
              <a:gd name="connsiteY3" fmla="*/ 12789472 h 23926799"/>
              <a:gd name="connsiteX4" fmla="*/ 1280160 w 1280182"/>
              <a:gd name="connsiteY4" fmla="*/ 23926799 h 23926799"/>
              <a:gd name="connsiteX5" fmla="*/ 0 w 1280182"/>
              <a:gd name="connsiteY5" fmla="*/ 23926799 h 23926799"/>
              <a:gd name="connsiteX6" fmla="*/ 0 w 1280182"/>
              <a:gd name="connsiteY6" fmla="*/ 0 h 23926799"/>
              <a:gd name="connsiteX7" fmla="*/ 1280160 w 1280182"/>
              <a:gd name="connsiteY7" fmla="*/ 0 h 23926799"/>
              <a:gd name="connsiteX0" fmla="*/ 1280160 w 1280231"/>
              <a:gd name="connsiteY0" fmla="*/ 0 h 23926799"/>
              <a:gd name="connsiteX1" fmla="*/ 1280160 w 1280231"/>
              <a:gd name="connsiteY1" fmla="*/ 11137327 h 23926799"/>
              <a:gd name="connsiteX2" fmla="*/ 659246 w 1280231"/>
              <a:gd name="connsiteY2" fmla="*/ 11963399 h 23926799"/>
              <a:gd name="connsiteX3" fmla="*/ 1280160 w 1280231"/>
              <a:gd name="connsiteY3" fmla="*/ 12789472 h 23926799"/>
              <a:gd name="connsiteX4" fmla="*/ 1280160 w 1280231"/>
              <a:gd name="connsiteY4" fmla="*/ 23926799 h 23926799"/>
              <a:gd name="connsiteX5" fmla="*/ 0 w 1280231"/>
              <a:gd name="connsiteY5" fmla="*/ 23926799 h 23926799"/>
              <a:gd name="connsiteX6" fmla="*/ 0 w 1280231"/>
              <a:gd name="connsiteY6" fmla="*/ 0 h 23926799"/>
              <a:gd name="connsiteX7" fmla="*/ 1280160 w 128023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2"/>
              <a:gd name="connsiteY0" fmla="*/ 0 h 23926799"/>
              <a:gd name="connsiteX1" fmla="*/ 1280160 w 1280242"/>
              <a:gd name="connsiteY1" fmla="*/ 11137327 h 23926799"/>
              <a:gd name="connsiteX2" fmla="*/ 742373 w 1280242"/>
              <a:gd name="connsiteY2" fmla="*/ 11966863 h 23926799"/>
              <a:gd name="connsiteX3" fmla="*/ 1280160 w 1280242"/>
              <a:gd name="connsiteY3" fmla="*/ 12789472 h 23926799"/>
              <a:gd name="connsiteX4" fmla="*/ 1280160 w 1280242"/>
              <a:gd name="connsiteY4" fmla="*/ 23926799 h 23926799"/>
              <a:gd name="connsiteX5" fmla="*/ 0 w 1280242"/>
              <a:gd name="connsiteY5" fmla="*/ 23926799 h 23926799"/>
              <a:gd name="connsiteX6" fmla="*/ 0 w 1280242"/>
              <a:gd name="connsiteY6" fmla="*/ 0 h 23926799"/>
              <a:gd name="connsiteX7" fmla="*/ 1280160 w 1280242"/>
              <a:gd name="connsiteY7" fmla="*/ 0 h 23926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80242" h="23926799">
                <a:moveTo>
                  <a:pt x="1280160" y="0"/>
                </a:moveTo>
                <a:lnTo>
                  <a:pt x="1280160" y="11137327"/>
                </a:lnTo>
                <a:cubicBezTo>
                  <a:pt x="1287934" y="11540842"/>
                  <a:pt x="743219" y="11525247"/>
                  <a:pt x="742373" y="11966863"/>
                </a:cubicBezTo>
                <a:cubicBezTo>
                  <a:pt x="741527" y="12408479"/>
                  <a:pt x="1284472" y="12396353"/>
                  <a:pt x="1280160" y="12789472"/>
                </a:cubicBezTo>
                <a:lnTo>
                  <a:pt x="1280160" y="23926799"/>
                </a:lnTo>
                <a:lnTo>
                  <a:pt x="0" y="23926799"/>
                </a:lnTo>
                <a:lnTo>
                  <a:pt x="0" y="0"/>
                </a:lnTo>
                <a:lnTo>
                  <a:pt x="128016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LT"/>
          </a:p>
        </p:txBody>
      </p:sp>
      <p:pic>
        <p:nvPicPr>
          <p:cNvPr id="41" name="Graphic 40" descr="Lightbulb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312EB5C-7071-F74A-BF1D-1BD63290B4F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77756" y="530641"/>
            <a:ext cx="703036" cy="703036"/>
          </a:xfrm>
          <a:prstGeom prst="rect">
            <a:avLst/>
          </a:prstGeom>
        </p:spPr>
      </p:pic>
      <p:pic>
        <p:nvPicPr>
          <p:cNvPr id="42" name="Graphic 41" descr="Upward trend">
            <a:hlinkClick r:id="rId15" action="ppaction://hlinksldjump"/>
            <a:extLst>
              <a:ext uri="{FF2B5EF4-FFF2-40B4-BE49-F238E27FC236}">
                <a16:creationId xmlns:a16="http://schemas.microsoft.com/office/drawing/2014/main" id="{995DB691-ACC1-2C4F-8852-0A1EFAFA6BC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23106" y="1849411"/>
            <a:ext cx="612336" cy="612336"/>
          </a:xfrm>
          <a:prstGeom prst="rect">
            <a:avLst/>
          </a:prstGeom>
        </p:spPr>
      </p:pic>
      <p:pic>
        <p:nvPicPr>
          <p:cNvPr id="43" name="Graphic 42" descr="Coffee">
            <a:hlinkClick r:id="rId18" action="ppaction://hlinksldjump"/>
            <a:extLst>
              <a:ext uri="{FF2B5EF4-FFF2-40B4-BE49-F238E27FC236}">
                <a16:creationId xmlns:a16="http://schemas.microsoft.com/office/drawing/2014/main" id="{CBB0FFCD-B74D-5447-A402-597DAA5AFFB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59877" y="3065464"/>
            <a:ext cx="620915" cy="620915"/>
          </a:xfrm>
          <a:prstGeom prst="rect">
            <a:avLst/>
          </a:prstGeom>
        </p:spPr>
      </p:pic>
      <p:pic>
        <p:nvPicPr>
          <p:cNvPr id="44" name="Graphic 43" descr="Single gear">
            <a:hlinkClick r:id="rId21" action="ppaction://hlinksldjump"/>
            <a:extLst>
              <a:ext uri="{FF2B5EF4-FFF2-40B4-BE49-F238E27FC236}">
                <a16:creationId xmlns:a16="http://schemas.microsoft.com/office/drawing/2014/main" id="{B155C3AF-F79B-5E43-8335-0882A53312BB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77756" y="4363184"/>
            <a:ext cx="724649" cy="724649"/>
          </a:xfrm>
          <a:prstGeom prst="rect">
            <a:avLst/>
          </a:prstGeom>
        </p:spPr>
      </p:pic>
      <p:pic>
        <p:nvPicPr>
          <p:cNvPr id="45" name="Graphic 44" descr="Users">
            <a:hlinkClick r:id="rId24" action="ppaction://hlinksldjump"/>
            <a:extLst>
              <a:ext uri="{FF2B5EF4-FFF2-40B4-BE49-F238E27FC236}">
                <a16:creationId xmlns:a16="http://schemas.microsoft.com/office/drawing/2014/main" id="{923E9E60-3788-D043-B41E-90194CA0681E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80485" y="5614878"/>
            <a:ext cx="721920" cy="721920"/>
          </a:xfrm>
          <a:prstGeom prst="rect">
            <a:avLst/>
          </a:prstGeom>
        </p:spPr>
      </p:pic>
      <p:sp>
        <p:nvSpPr>
          <p:cNvPr id="46" name="Oval 45">
            <a:extLst>
              <a:ext uri="{FF2B5EF4-FFF2-40B4-BE49-F238E27FC236}">
                <a16:creationId xmlns:a16="http://schemas.microsoft.com/office/drawing/2014/main" id="{DE6EC189-DA80-4756-A047-E93167FB390F}"/>
              </a:ext>
            </a:extLst>
          </p:cNvPr>
          <p:cNvSpPr/>
          <p:nvPr/>
        </p:nvSpPr>
        <p:spPr>
          <a:xfrm>
            <a:off x="4757588" y="2955254"/>
            <a:ext cx="1019932" cy="918084"/>
          </a:xfrm>
          <a:prstGeom prst="ellipse">
            <a:avLst/>
          </a:prstGeom>
          <a:solidFill>
            <a:srgbClr val="FFD266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18C447D-911C-4426-871C-731B1704636B}"/>
              </a:ext>
            </a:extLst>
          </p:cNvPr>
          <p:cNvSpPr txBox="1"/>
          <p:nvPr/>
        </p:nvSpPr>
        <p:spPr>
          <a:xfrm>
            <a:off x="6006122" y="3002279"/>
            <a:ext cx="21287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lo-LA" sz="4000" b="1" dirty="0">
                <a:solidFill>
                  <a:srgbClr val="FFC000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ສະຫຼຸບ</a:t>
            </a:r>
            <a:endParaRPr lang="en-US" sz="4000" b="1" spc="3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52C67ED6-E290-4737-9E98-A380C2F7B696}"/>
              </a:ext>
            </a:extLst>
          </p:cNvPr>
          <p:cNvCxnSpPr>
            <a:cxnSpLocks/>
          </p:cNvCxnSpPr>
          <p:nvPr/>
        </p:nvCxnSpPr>
        <p:spPr>
          <a:xfrm>
            <a:off x="6171222" y="3796184"/>
            <a:ext cx="1962773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7AAF946F-9543-470E-A238-CB362A91AA5D}"/>
              </a:ext>
            </a:extLst>
          </p:cNvPr>
          <p:cNvSpPr txBox="1"/>
          <p:nvPr/>
        </p:nvSpPr>
        <p:spPr>
          <a:xfrm>
            <a:off x="1268775" y="6437140"/>
            <a:ext cx="10923225" cy="400110"/>
          </a:xfrm>
          <a:prstGeom prst="rect">
            <a:avLst/>
          </a:prstGeom>
          <a:gradFill>
            <a:gsLst>
              <a:gs pos="100000">
                <a:schemeClr val="tx2">
                  <a:lumMod val="50000"/>
                  <a:lumOff val="50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</a:gsLst>
            <a:lin ang="5400000" scaled="1"/>
          </a:gradFill>
          <a:ln>
            <a:noFill/>
          </a:ln>
          <a:effectLst>
            <a:glow>
              <a:schemeClr val="accent1">
                <a:alpha val="40000"/>
              </a:schemeClr>
            </a:glow>
            <a:reflection stA="99000" endPos="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 </a:t>
            </a:r>
            <a:r>
              <a:rPr lang="lo-LA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ຫົວຂໍ້: </a:t>
            </a:r>
            <a:r>
              <a:rPr lang="en-US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“ </a:t>
            </a:r>
            <a:r>
              <a:rPr lang="lo-LA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ລະບົບຈອງປີ້ລົດເມສາຍໃຕ້ອອນລາຍ</a:t>
            </a:r>
            <a:r>
              <a:rPr lang="en-US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”</a:t>
            </a:r>
            <a:r>
              <a:rPr lang="lo-LA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		 									ສົກສຶກສາ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2020-2021</a:t>
            </a:r>
            <a:endParaRPr lang="en-US" sz="2000" spc="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Lao" panose="020B0502040504020204" pitchFamily="34" charset="0"/>
              <a:cs typeface="Noto Sans Lao" panose="020B0502040504020204" pitchFamily="34" charset="0"/>
            </a:endParaRP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C86DC7EB-37DA-41FE-9809-CEB8C3F2863D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5694108" y="4031639"/>
            <a:ext cx="2084026" cy="2084026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0BE668F0-30DF-4014-8F64-1AB142191421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9798397" y="318350"/>
            <a:ext cx="2532060" cy="178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3711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5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92D37F93-39B0-4F4E-BEF6-CD19B2F25EFC}"/>
              </a:ext>
            </a:extLst>
          </p:cNvPr>
          <p:cNvGrpSpPr/>
          <p:nvPr/>
        </p:nvGrpSpPr>
        <p:grpSpPr>
          <a:xfrm>
            <a:off x="-842559" y="494367"/>
            <a:ext cx="827568" cy="828000"/>
            <a:chOff x="-842559" y="468160"/>
            <a:chExt cx="827568" cy="828000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714A7735-60E6-5A45-A4B5-47F34D8DE5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6816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27" name="Graphic 26" descr="Lightbulb">
              <a:extLst>
                <a:ext uri="{FF2B5EF4-FFF2-40B4-BE49-F238E27FC236}">
                  <a16:creationId xmlns:a16="http://schemas.microsoft.com/office/drawing/2014/main" id="{ABC37FC0-01B6-724C-9974-E641A2CDB0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-780293" y="530642"/>
              <a:ext cx="703036" cy="703036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C82E1FA-BF29-C84B-A1CE-1C4BC01B4144}"/>
              </a:ext>
            </a:extLst>
          </p:cNvPr>
          <p:cNvGrpSpPr/>
          <p:nvPr/>
        </p:nvGrpSpPr>
        <p:grpSpPr>
          <a:xfrm>
            <a:off x="-842559" y="1741580"/>
            <a:ext cx="827568" cy="828000"/>
            <a:chOff x="-842559" y="1741580"/>
            <a:chExt cx="827568" cy="828000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135F47C7-CC9D-6E4E-8F0D-42D840139C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174158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0" name="Graphic 29" descr="Upward trend">
              <a:extLst>
                <a:ext uri="{FF2B5EF4-FFF2-40B4-BE49-F238E27FC236}">
                  <a16:creationId xmlns:a16="http://schemas.microsoft.com/office/drawing/2014/main" id="{DE552747-4107-DB4A-84C0-6B26C68E78B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734943" y="1849412"/>
              <a:ext cx="612336" cy="612336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66C0A95-035B-A240-A97F-000AF3833F50}"/>
              </a:ext>
            </a:extLst>
          </p:cNvPr>
          <p:cNvGrpSpPr/>
          <p:nvPr/>
        </p:nvGrpSpPr>
        <p:grpSpPr>
          <a:xfrm>
            <a:off x="-842559" y="4288420"/>
            <a:ext cx="827568" cy="828000"/>
            <a:chOff x="-842559" y="4288420"/>
            <a:chExt cx="827568" cy="828000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765FC6E6-F818-204F-9C83-D4B41FD06DD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28842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3" name="Graphic 32" descr="Single gear">
              <a:extLst>
                <a:ext uri="{FF2B5EF4-FFF2-40B4-BE49-F238E27FC236}">
                  <a16:creationId xmlns:a16="http://schemas.microsoft.com/office/drawing/2014/main" id="{177CD30B-4A7F-7449-A353-7D7C0785AC3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780293" y="4363185"/>
              <a:ext cx="724649" cy="724649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4DDCBC1-263E-6046-B918-E716B0BA21A0}"/>
              </a:ext>
            </a:extLst>
          </p:cNvPr>
          <p:cNvGrpSpPr/>
          <p:nvPr/>
        </p:nvGrpSpPr>
        <p:grpSpPr>
          <a:xfrm>
            <a:off x="866458" y="5561840"/>
            <a:ext cx="827568" cy="828000"/>
            <a:chOff x="-842559" y="5561839"/>
            <a:chExt cx="827568" cy="828000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9885C5E1-EA20-F948-94E2-D0509EDD80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5561839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6" name="Graphic 35" descr="Users">
              <a:extLst>
                <a:ext uri="{FF2B5EF4-FFF2-40B4-BE49-F238E27FC236}">
                  <a16:creationId xmlns:a16="http://schemas.microsoft.com/office/drawing/2014/main" id="{216C4879-5CCC-A24F-9805-D98864A383D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777564" y="5614879"/>
              <a:ext cx="721920" cy="721920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77D2DA6-C905-9841-B8F9-EE811590B2DC}"/>
              </a:ext>
            </a:extLst>
          </p:cNvPr>
          <p:cNvGrpSpPr/>
          <p:nvPr/>
        </p:nvGrpSpPr>
        <p:grpSpPr>
          <a:xfrm>
            <a:off x="-842559" y="3015000"/>
            <a:ext cx="827568" cy="828000"/>
            <a:chOff x="-837416" y="3015000"/>
            <a:chExt cx="827568" cy="828000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869C037A-F1E1-D142-A24D-72F457CD569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37416" y="301500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9" name="Graphic 38" descr="Coffee">
              <a:extLst>
                <a:ext uri="{FF2B5EF4-FFF2-40B4-BE49-F238E27FC236}">
                  <a16:creationId xmlns:a16="http://schemas.microsoft.com/office/drawing/2014/main" id="{9D5AEAE1-3F37-7941-A462-30051C5B4E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-698172" y="3065465"/>
              <a:ext cx="620915" cy="620915"/>
            </a:xfrm>
            <a:prstGeom prst="rect">
              <a:avLst/>
            </a:prstGeom>
          </p:spPr>
        </p:pic>
      </p:grpSp>
      <p:sp>
        <p:nvSpPr>
          <p:cNvPr id="40" name="Freeform 39">
            <a:extLst>
              <a:ext uri="{FF2B5EF4-FFF2-40B4-BE49-F238E27FC236}">
                <a16:creationId xmlns:a16="http://schemas.microsoft.com/office/drawing/2014/main" id="{098E8DDA-9A8C-484E-8557-66FEB1E316C9}"/>
              </a:ext>
            </a:extLst>
          </p:cNvPr>
          <p:cNvSpPr/>
          <p:nvPr/>
        </p:nvSpPr>
        <p:spPr>
          <a:xfrm>
            <a:off x="0" y="-5987562"/>
            <a:ext cx="1280242" cy="23926799"/>
          </a:xfrm>
          <a:custGeom>
            <a:avLst/>
            <a:gdLst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7" fmla="*/ 1280160 w 1280160"/>
              <a:gd name="connsiteY7" fmla="*/ 0 h 23926799"/>
              <a:gd name="connsiteX0" fmla="*/ 1280160 w 1280182"/>
              <a:gd name="connsiteY0" fmla="*/ 0 h 23926799"/>
              <a:gd name="connsiteX1" fmla="*/ 1280160 w 1280182"/>
              <a:gd name="connsiteY1" fmla="*/ 11137327 h 23926799"/>
              <a:gd name="connsiteX2" fmla="*/ 659246 w 1280182"/>
              <a:gd name="connsiteY2" fmla="*/ 11963399 h 23926799"/>
              <a:gd name="connsiteX3" fmla="*/ 1280160 w 1280182"/>
              <a:gd name="connsiteY3" fmla="*/ 12789472 h 23926799"/>
              <a:gd name="connsiteX4" fmla="*/ 1280160 w 1280182"/>
              <a:gd name="connsiteY4" fmla="*/ 23926799 h 23926799"/>
              <a:gd name="connsiteX5" fmla="*/ 0 w 1280182"/>
              <a:gd name="connsiteY5" fmla="*/ 23926799 h 23926799"/>
              <a:gd name="connsiteX6" fmla="*/ 0 w 1280182"/>
              <a:gd name="connsiteY6" fmla="*/ 0 h 23926799"/>
              <a:gd name="connsiteX7" fmla="*/ 1280160 w 1280182"/>
              <a:gd name="connsiteY7" fmla="*/ 0 h 23926799"/>
              <a:gd name="connsiteX0" fmla="*/ 1280160 w 1280231"/>
              <a:gd name="connsiteY0" fmla="*/ 0 h 23926799"/>
              <a:gd name="connsiteX1" fmla="*/ 1280160 w 1280231"/>
              <a:gd name="connsiteY1" fmla="*/ 11137327 h 23926799"/>
              <a:gd name="connsiteX2" fmla="*/ 659246 w 1280231"/>
              <a:gd name="connsiteY2" fmla="*/ 11963399 h 23926799"/>
              <a:gd name="connsiteX3" fmla="*/ 1280160 w 1280231"/>
              <a:gd name="connsiteY3" fmla="*/ 12789472 h 23926799"/>
              <a:gd name="connsiteX4" fmla="*/ 1280160 w 1280231"/>
              <a:gd name="connsiteY4" fmla="*/ 23926799 h 23926799"/>
              <a:gd name="connsiteX5" fmla="*/ 0 w 1280231"/>
              <a:gd name="connsiteY5" fmla="*/ 23926799 h 23926799"/>
              <a:gd name="connsiteX6" fmla="*/ 0 w 1280231"/>
              <a:gd name="connsiteY6" fmla="*/ 0 h 23926799"/>
              <a:gd name="connsiteX7" fmla="*/ 1280160 w 128023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2"/>
              <a:gd name="connsiteY0" fmla="*/ 0 h 23926799"/>
              <a:gd name="connsiteX1" fmla="*/ 1280160 w 1280242"/>
              <a:gd name="connsiteY1" fmla="*/ 11137327 h 23926799"/>
              <a:gd name="connsiteX2" fmla="*/ 742373 w 1280242"/>
              <a:gd name="connsiteY2" fmla="*/ 11966863 h 23926799"/>
              <a:gd name="connsiteX3" fmla="*/ 1280160 w 1280242"/>
              <a:gd name="connsiteY3" fmla="*/ 12789472 h 23926799"/>
              <a:gd name="connsiteX4" fmla="*/ 1280160 w 1280242"/>
              <a:gd name="connsiteY4" fmla="*/ 23926799 h 23926799"/>
              <a:gd name="connsiteX5" fmla="*/ 0 w 1280242"/>
              <a:gd name="connsiteY5" fmla="*/ 23926799 h 23926799"/>
              <a:gd name="connsiteX6" fmla="*/ 0 w 1280242"/>
              <a:gd name="connsiteY6" fmla="*/ 0 h 23926799"/>
              <a:gd name="connsiteX7" fmla="*/ 1280160 w 1280242"/>
              <a:gd name="connsiteY7" fmla="*/ 0 h 23926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80242" h="23926799">
                <a:moveTo>
                  <a:pt x="1280160" y="0"/>
                </a:moveTo>
                <a:lnTo>
                  <a:pt x="1280160" y="11137327"/>
                </a:lnTo>
                <a:cubicBezTo>
                  <a:pt x="1287934" y="11540842"/>
                  <a:pt x="743219" y="11525247"/>
                  <a:pt x="742373" y="11966863"/>
                </a:cubicBezTo>
                <a:cubicBezTo>
                  <a:pt x="741527" y="12408479"/>
                  <a:pt x="1284472" y="12396353"/>
                  <a:pt x="1280160" y="12789472"/>
                </a:cubicBezTo>
                <a:lnTo>
                  <a:pt x="1280160" y="23926799"/>
                </a:lnTo>
                <a:lnTo>
                  <a:pt x="0" y="23926799"/>
                </a:lnTo>
                <a:lnTo>
                  <a:pt x="0" y="0"/>
                </a:lnTo>
                <a:lnTo>
                  <a:pt x="128016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LT"/>
          </a:p>
        </p:txBody>
      </p:sp>
      <p:pic>
        <p:nvPicPr>
          <p:cNvPr id="41" name="Graphic 40" descr="Lightbulb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312EB5C-7071-F74A-BF1D-1BD63290B4F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77756" y="530641"/>
            <a:ext cx="703036" cy="703036"/>
          </a:xfrm>
          <a:prstGeom prst="rect">
            <a:avLst/>
          </a:prstGeom>
        </p:spPr>
      </p:pic>
      <p:pic>
        <p:nvPicPr>
          <p:cNvPr id="42" name="Graphic 41" descr="Upward trend">
            <a:hlinkClick r:id="rId15" action="ppaction://hlinksldjump"/>
            <a:extLst>
              <a:ext uri="{FF2B5EF4-FFF2-40B4-BE49-F238E27FC236}">
                <a16:creationId xmlns:a16="http://schemas.microsoft.com/office/drawing/2014/main" id="{995DB691-ACC1-2C4F-8852-0A1EFAFA6BC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23106" y="1849411"/>
            <a:ext cx="612336" cy="612336"/>
          </a:xfrm>
          <a:prstGeom prst="rect">
            <a:avLst/>
          </a:prstGeom>
        </p:spPr>
      </p:pic>
      <p:pic>
        <p:nvPicPr>
          <p:cNvPr id="43" name="Graphic 42" descr="Coffee">
            <a:hlinkClick r:id="rId18" action="ppaction://hlinksldjump"/>
            <a:extLst>
              <a:ext uri="{FF2B5EF4-FFF2-40B4-BE49-F238E27FC236}">
                <a16:creationId xmlns:a16="http://schemas.microsoft.com/office/drawing/2014/main" id="{CBB0FFCD-B74D-5447-A402-597DAA5AFFB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59877" y="3065464"/>
            <a:ext cx="620915" cy="620915"/>
          </a:xfrm>
          <a:prstGeom prst="rect">
            <a:avLst/>
          </a:prstGeom>
        </p:spPr>
      </p:pic>
      <p:pic>
        <p:nvPicPr>
          <p:cNvPr id="44" name="Graphic 43" descr="Single gear">
            <a:hlinkClick r:id="rId21" action="ppaction://hlinksldjump"/>
            <a:extLst>
              <a:ext uri="{FF2B5EF4-FFF2-40B4-BE49-F238E27FC236}">
                <a16:creationId xmlns:a16="http://schemas.microsoft.com/office/drawing/2014/main" id="{B155C3AF-F79B-5E43-8335-0882A53312BB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77756" y="4363184"/>
            <a:ext cx="724649" cy="724649"/>
          </a:xfrm>
          <a:prstGeom prst="rect">
            <a:avLst/>
          </a:prstGeom>
        </p:spPr>
      </p:pic>
      <p:pic>
        <p:nvPicPr>
          <p:cNvPr id="45" name="Graphic 44" descr="Users">
            <a:hlinkClick r:id="rId24" action="ppaction://hlinksldjump"/>
            <a:extLst>
              <a:ext uri="{FF2B5EF4-FFF2-40B4-BE49-F238E27FC236}">
                <a16:creationId xmlns:a16="http://schemas.microsoft.com/office/drawing/2014/main" id="{923E9E60-3788-D043-B41E-90194CA0681E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80485" y="5614878"/>
            <a:ext cx="721920" cy="721920"/>
          </a:xfrm>
          <a:prstGeom prst="rect">
            <a:avLst/>
          </a:prstGeom>
        </p:spPr>
      </p:pic>
      <p:sp>
        <p:nvSpPr>
          <p:cNvPr id="47" name="Oval 46">
            <a:extLst>
              <a:ext uri="{FF2B5EF4-FFF2-40B4-BE49-F238E27FC236}">
                <a16:creationId xmlns:a16="http://schemas.microsoft.com/office/drawing/2014/main" id="{A7F8F846-46EC-46A4-B8F3-4B3A00C445AB}"/>
              </a:ext>
            </a:extLst>
          </p:cNvPr>
          <p:cNvSpPr/>
          <p:nvPr/>
        </p:nvSpPr>
        <p:spPr>
          <a:xfrm>
            <a:off x="1607466" y="393726"/>
            <a:ext cx="827568" cy="77966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lo-LA" sz="3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US" sz="32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0ED9A23-908D-4F0C-BCC9-82C046555435}"/>
              </a:ext>
            </a:extLst>
          </p:cNvPr>
          <p:cNvSpPr txBox="1"/>
          <p:nvPr/>
        </p:nvSpPr>
        <p:spPr>
          <a:xfrm>
            <a:off x="2398142" y="466929"/>
            <a:ext cx="39408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lo-LA" sz="3200" b="1" dirty="0">
                <a:solidFill>
                  <a:srgbClr val="FFC000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ສະຫຼຸບຜົນການສຶກສາ</a:t>
            </a:r>
            <a:endParaRPr lang="en-US" sz="3200" b="1" spc="3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72F3FE4-5D64-4803-BFD0-35A204961CEB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BEBA8EAE-BF5A-486C-A8C5-ECC9F3942E4B}">
                <a14:imgProps xmlns:a14="http://schemas.microsoft.com/office/drawing/2010/main">
                  <a14:imgLayer r:embed="rId28">
                    <a14:imgEffect>
                      <a14:backgroundRemoval t="1667" b="95833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03348" y="1643595"/>
            <a:ext cx="1486582" cy="991052"/>
          </a:xfrm>
          <a:prstGeom prst="rect">
            <a:avLst/>
          </a:prstGeom>
          <a:noFill/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E996830F-8769-48B0-8E65-50F736EAE038}"/>
              </a:ext>
            </a:extLst>
          </p:cNvPr>
          <p:cNvSpPr txBox="1"/>
          <p:nvPr/>
        </p:nvSpPr>
        <p:spPr>
          <a:xfrm>
            <a:off x="2868448" y="1723622"/>
            <a:ext cx="9323551" cy="1631216"/>
          </a:xfrm>
          <a:prstGeom prst="rect">
            <a:avLst/>
          </a:prstGeom>
          <a:noFill/>
          <a:ln>
            <a:noFill/>
          </a:ln>
          <a:effectLst>
            <a:glow>
              <a:schemeClr val="accent1">
                <a:alpha val="40000"/>
              </a:schemeClr>
            </a:glow>
            <a:reflection stA="99000" endPos="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lo-LA" sz="2500" dirty="0">
                <a:solidFill>
                  <a:schemeClr val="bg2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ລະບົບຂາຍປີ້ລົດເມສາຍໃຕ້ແບບອອນລາຍແມ່ນຖືກພັດທະນາຂຶ້ນເພື່ອຊ່ວຍໃຫ້ສະຖານີມີລະບົບທີ່ທັນສະໄໝສະດວກສະບາຍ ແລະ ເຮັດໃຫ້ການຈັດການຂໍ້ມູນ, ການບໍລິການສະດວກວ່ອງໄວ, ສະດວກໃນການລາຍງານ, ຂໍມູນມີຄວາມຖືກຕ້ອງ ແລະ ຊັດເຈນ</a:t>
            </a:r>
            <a:endParaRPr lang="en-US" sz="2500" spc="300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Lao" panose="020B0502040504020204" pitchFamily="34" charset="0"/>
              <a:cs typeface="Noto Sans Lao" panose="020B0502040504020204" pitchFamily="34" charset="0"/>
            </a:endParaRP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57499ADE-A64B-4ADB-9B98-282B98FCEF64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BEBA8EAE-BF5A-486C-A8C5-ECC9F3942E4B}">
                <a14:imgProps xmlns:a14="http://schemas.microsoft.com/office/drawing/2010/main">
                  <a14:imgLayer r:embed="rId28">
                    <a14:imgEffect>
                      <a14:backgroundRemoval t="1667" b="95833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54851" y="3760162"/>
            <a:ext cx="1486582" cy="991052"/>
          </a:xfrm>
          <a:prstGeom prst="rect">
            <a:avLst/>
          </a:prstGeom>
          <a:noFill/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9AB8F256-AD30-422E-B87D-AA6E8A1AF4EA}"/>
              </a:ext>
            </a:extLst>
          </p:cNvPr>
          <p:cNvSpPr txBox="1"/>
          <p:nvPr/>
        </p:nvSpPr>
        <p:spPr>
          <a:xfrm>
            <a:off x="2843702" y="3697325"/>
            <a:ext cx="9323551" cy="1246495"/>
          </a:xfrm>
          <a:prstGeom prst="rect">
            <a:avLst/>
          </a:prstGeom>
          <a:noFill/>
          <a:ln>
            <a:noFill/>
          </a:ln>
          <a:effectLst>
            <a:glow>
              <a:schemeClr val="accent1">
                <a:alpha val="40000"/>
              </a:schemeClr>
            </a:glow>
            <a:reflection stA="99000" endPos="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lo-LA" sz="2500" dirty="0">
                <a:solidFill>
                  <a:schemeClr val="bg2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ຂອບເຂດຂອງການດຳເນີນວຽກໂປຣແກມຂອງພວກຂ້າພະເຈົ້າມີ ການຈັດການຂໍ້ມູນ, ສະໝັກສະມາຊິກ, ບໍລິການ ແລະ ລາຍງານ. ເຊິ່ງເປັນການທົດແທນການເຮັດວຽກຂອງລະບົບເກົ່າບາງໜ້າວຽກໂດຍລະບົບໃໝ່ເພື່ອຫຼຸດຜ່ອນບັນຫາການເສຍຫາຍຂອງຂໍ້ມູນ</a:t>
            </a:r>
            <a:endParaRPr lang="en-US" sz="2500" b="1" spc="300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Lao" panose="020B0502040504020204" pitchFamily="34" charset="0"/>
              <a:cs typeface="Noto Sans Lao" panose="020B0502040504020204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7500B90-AAFE-47C9-BA73-DE29F9B2341B}"/>
              </a:ext>
            </a:extLst>
          </p:cNvPr>
          <p:cNvSpPr txBox="1"/>
          <p:nvPr/>
        </p:nvSpPr>
        <p:spPr>
          <a:xfrm>
            <a:off x="1268775" y="6437140"/>
            <a:ext cx="10923225" cy="400110"/>
          </a:xfrm>
          <a:prstGeom prst="rect">
            <a:avLst/>
          </a:prstGeom>
          <a:gradFill>
            <a:gsLst>
              <a:gs pos="100000">
                <a:schemeClr val="tx2">
                  <a:lumMod val="50000"/>
                  <a:lumOff val="50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</a:gsLst>
            <a:lin ang="5400000" scaled="1"/>
          </a:gradFill>
          <a:ln>
            <a:noFill/>
          </a:ln>
          <a:effectLst>
            <a:glow>
              <a:schemeClr val="accent1">
                <a:alpha val="40000"/>
              </a:schemeClr>
            </a:glow>
            <a:reflection stA="99000" endPos="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 </a:t>
            </a:r>
            <a:r>
              <a:rPr lang="lo-LA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ຫົວຂໍ້: </a:t>
            </a:r>
            <a:r>
              <a:rPr lang="en-US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“ </a:t>
            </a:r>
            <a:r>
              <a:rPr lang="lo-LA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ລະບົບຈອງປີ້ລົດເມສາຍໃຕ້ອອນລາຍ</a:t>
            </a:r>
            <a:r>
              <a:rPr lang="en-US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”</a:t>
            </a:r>
            <a:r>
              <a:rPr lang="lo-LA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		 									ສົກສຶກສາ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2020-2021</a:t>
            </a:r>
            <a:endParaRPr lang="en-US" sz="2000" spc="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Lao" panose="020B0502040504020204" pitchFamily="34" charset="0"/>
              <a:cs typeface="Noto Sans Lao" panose="020B0502040504020204" pitchFamily="34" charset="0"/>
            </a:endParaRP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F78267D7-1C9D-4FD1-AE08-9775C9C8AB60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0129389" y="45141"/>
            <a:ext cx="2089240" cy="1476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5625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49" grpId="0"/>
      <p:bldP spid="54" grpId="0"/>
      <p:bldP spid="4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92D37F93-39B0-4F4E-BEF6-CD19B2F25EFC}"/>
              </a:ext>
            </a:extLst>
          </p:cNvPr>
          <p:cNvGrpSpPr/>
          <p:nvPr/>
        </p:nvGrpSpPr>
        <p:grpSpPr>
          <a:xfrm>
            <a:off x="-842559" y="494367"/>
            <a:ext cx="827568" cy="828000"/>
            <a:chOff x="-842559" y="468160"/>
            <a:chExt cx="827568" cy="828000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714A7735-60E6-5A45-A4B5-47F34D8DE5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6816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27" name="Graphic 26" descr="Lightbulb">
              <a:extLst>
                <a:ext uri="{FF2B5EF4-FFF2-40B4-BE49-F238E27FC236}">
                  <a16:creationId xmlns:a16="http://schemas.microsoft.com/office/drawing/2014/main" id="{ABC37FC0-01B6-724C-9974-E641A2CDB0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-780293" y="530642"/>
              <a:ext cx="703036" cy="703036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C82E1FA-BF29-C84B-A1CE-1C4BC01B4144}"/>
              </a:ext>
            </a:extLst>
          </p:cNvPr>
          <p:cNvGrpSpPr/>
          <p:nvPr/>
        </p:nvGrpSpPr>
        <p:grpSpPr>
          <a:xfrm>
            <a:off x="-842559" y="1741580"/>
            <a:ext cx="827568" cy="828000"/>
            <a:chOff x="-842559" y="1741580"/>
            <a:chExt cx="827568" cy="828000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135F47C7-CC9D-6E4E-8F0D-42D840139C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174158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0" name="Graphic 29" descr="Upward trend">
              <a:extLst>
                <a:ext uri="{FF2B5EF4-FFF2-40B4-BE49-F238E27FC236}">
                  <a16:creationId xmlns:a16="http://schemas.microsoft.com/office/drawing/2014/main" id="{DE552747-4107-DB4A-84C0-6B26C68E78B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734943" y="1849412"/>
              <a:ext cx="612336" cy="612336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66C0A95-035B-A240-A97F-000AF3833F50}"/>
              </a:ext>
            </a:extLst>
          </p:cNvPr>
          <p:cNvGrpSpPr/>
          <p:nvPr/>
        </p:nvGrpSpPr>
        <p:grpSpPr>
          <a:xfrm>
            <a:off x="-842559" y="4288420"/>
            <a:ext cx="827568" cy="828000"/>
            <a:chOff x="-842559" y="4288420"/>
            <a:chExt cx="827568" cy="828000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765FC6E6-F818-204F-9C83-D4B41FD06DD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28842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3" name="Graphic 32" descr="Single gear">
              <a:extLst>
                <a:ext uri="{FF2B5EF4-FFF2-40B4-BE49-F238E27FC236}">
                  <a16:creationId xmlns:a16="http://schemas.microsoft.com/office/drawing/2014/main" id="{177CD30B-4A7F-7449-A353-7D7C0785AC3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780293" y="4363185"/>
              <a:ext cx="724649" cy="724649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4DDCBC1-263E-6046-B918-E716B0BA21A0}"/>
              </a:ext>
            </a:extLst>
          </p:cNvPr>
          <p:cNvGrpSpPr/>
          <p:nvPr/>
        </p:nvGrpSpPr>
        <p:grpSpPr>
          <a:xfrm>
            <a:off x="866458" y="5561840"/>
            <a:ext cx="827568" cy="828000"/>
            <a:chOff x="-842559" y="5561839"/>
            <a:chExt cx="827568" cy="828000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9885C5E1-EA20-F948-94E2-D0509EDD80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5561839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6" name="Graphic 35" descr="Users">
              <a:extLst>
                <a:ext uri="{FF2B5EF4-FFF2-40B4-BE49-F238E27FC236}">
                  <a16:creationId xmlns:a16="http://schemas.microsoft.com/office/drawing/2014/main" id="{216C4879-5CCC-A24F-9805-D98864A383D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777564" y="5614879"/>
              <a:ext cx="721920" cy="721920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77D2DA6-C905-9841-B8F9-EE811590B2DC}"/>
              </a:ext>
            </a:extLst>
          </p:cNvPr>
          <p:cNvGrpSpPr/>
          <p:nvPr/>
        </p:nvGrpSpPr>
        <p:grpSpPr>
          <a:xfrm>
            <a:off x="-842559" y="3015000"/>
            <a:ext cx="827568" cy="828000"/>
            <a:chOff x="-837416" y="3015000"/>
            <a:chExt cx="827568" cy="828000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869C037A-F1E1-D142-A24D-72F457CD569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37416" y="301500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9" name="Graphic 38" descr="Coffee">
              <a:extLst>
                <a:ext uri="{FF2B5EF4-FFF2-40B4-BE49-F238E27FC236}">
                  <a16:creationId xmlns:a16="http://schemas.microsoft.com/office/drawing/2014/main" id="{9D5AEAE1-3F37-7941-A462-30051C5B4E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-698172" y="3065465"/>
              <a:ext cx="620915" cy="620915"/>
            </a:xfrm>
            <a:prstGeom prst="rect">
              <a:avLst/>
            </a:prstGeom>
          </p:spPr>
        </p:pic>
      </p:grpSp>
      <p:sp>
        <p:nvSpPr>
          <p:cNvPr id="40" name="Freeform 39">
            <a:extLst>
              <a:ext uri="{FF2B5EF4-FFF2-40B4-BE49-F238E27FC236}">
                <a16:creationId xmlns:a16="http://schemas.microsoft.com/office/drawing/2014/main" id="{098E8DDA-9A8C-484E-8557-66FEB1E316C9}"/>
              </a:ext>
            </a:extLst>
          </p:cNvPr>
          <p:cNvSpPr/>
          <p:nvPr/>
        </p:nvSpPr>
        <p:spPr>
          <a:xfrm>
            <a:off x="0" y="-5987562"/>
            <a:ext cx="1280242" cy="23926799"/>
          </a:xfrm>
          <a:custGeom>
            <a:avLst/>
            <a:gdLst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7" fmla="*/ 1280160 w 1280160"/>
              <a:gd name="connsiteY7" fmla="*/ 0 h 23926799"/>
              <a:gd name="connsiteX0" fmla="*/ 1280160 w 1280182"/>
              <a:gd name="connsiteY0" fmla="*/ 0 h 23926799"/>
              <a:gd name="connsiteX1" fmla="*/ 1280160 w 1280182"/>
              <a:gd name="connsiteY1" fmla="*/ 11137327 h 23926799"/>
              <a:gd name="connsiteX2" fmla="*/ 659246 w 1280182"/>
              <a:gd name="connsiteY2" fmla="*/ 11963399 h 23926799"/>
              <a:gd name="connsiteX3" fmla="*/ 1280160 w 1280182"/>
              <a:gd name="connsiteY3" fmla="*/ 12789472 h 23926799"/>
              <a:gd name="connsiteX4" fmla="*/ 1280160 w 1280182"/>
              <a:gd name="connsiteY4" fmla="*/ 23926799 h 23926799"/>
              <a:gd name="connsiteX5" fmla="*/ 0 w 1280182"/>
              <a:gd name="connsiteY5" fmla="*/ 23926799 h 23926799"/>
              <a:gd name="connsiteX6" fmla="*/ 0 w 1280182"/>
              <a:gd name="connsiteY6" fmla="*/ 0 h 23926799"/>
              <a:gd name="connsiteX7" fmla="*/ 1280160 w 1280182"/>
              <a:gd name="connsiteY7" fmla="*/ 0 h 23926799"/>
              <a:gd name="connsiteX0" fmla="*/ 1280160 w 1280231"/>
              <a:gd name="connsiteY0" fmla="*/ 0 h 23926799"/>
              <a:gd name="connsiteX1" fmla="*/ 1280160 w 1280231"/>
              <a:gd name="connsiteY1" fmla="*/ 11137327 h 23926799"/>
              <a:gd name="connsiteX2" fmla="*/ 659246 w 1280231"/>
              <a:gd name="connsiteY2" fmla="*/ 11963399 h 23926799"/>
              <a:gd name="connsiteX3" fmla="*/ 1280160 w 1280231"/>
              <a:gd name="connsiteY3" fmla="*/ 12789472 h 23926799"/>
              <a:gd name="connsiteX4" fmla="*/ 1280160 w 1280231"/>
              <a:gd name="connsiteY4" fmla="*/ 23926799 h 23926799"/>
              <a:gd name="connsiteX5" fmla="*/ 0 w 1280231"/>
              <a:gd name="connsiteY5" fmla="*/ 23926799 h 23926799"/>
              <a:gd name="connsiteX6" fmla="*/ 0 w 1280231"/>
              <a:gd name="connsiteY6" fmla="*/ 0 h 23926799"/>
              <a:gd name="connsiteX7" fmla="*/ 1280160 w 128023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2"/>
              <a:gd name="connsiteY0" fmla="*/ 0 h 23926799"/>
              <a:gd name="connsiteX1" fmla="*/ 1280160 w 1280242"/>
              <a:gd name="connsiteY1" fmla="*/ 11137327 h 23926799"/>
              <a:gd name="connsiteX2" fmla="*/ 742373 w 1280242"/>
              <a:gd name="connsiteY2" fmla="*/ 11966863 h 23926799"/>
              <a:gd name="connsiteX3" fmla="*/ 1280160 w 1280242"/>
              <a:gd name="connsiteY3" fmla="*/ 12789472 h 23926799"/>
              <a:gd name="connsiteX4" fmla="*/ 1280160 w 1280242"/>
              <a:gd name="connsiteY4" fmla="*/ 23926799 h 23926799"/>
              <a:gd name="connsiteX5" fmla="*/ 0 w 1280242"/>
              <a:gd name="connsiteY5" fmla="*/ 23926799 h 23926799"/>
              <a:gd name="connsiteX6" fmla="*/ 0 w 1280242"/>
              <a:gd name="connsiteY6" fmla="*/ 0 h 23926799"/>
              <a:gd name="connsiteX7" fmla="*/ 1280160 w 1280242"/>
              <a:gd name="connsiteY7" fmla="*/ 0 h 23926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80242" h="23926799">
                <a:moveTo>
                  <a:pt x="1280160" y="0"/>
                </a:moveTo>
                <a:lnTo>
                  <a:pt x="1280160" y="11137327"/>
                </a:lnTo>
                <a:cubicBezTo>
                  <a:pt x="1287934" y="11540842"/>
                  <a:pt x="743219" y="11525247"/>
                  <a:pt x="742373" y="11966863"/>
                </a:cubicBezTo>
                <a:cubicBezTo>
                  <a:pt x="741527" y="12408479"/>
                  <a:pt x="1284472" y="12396353"/>
                  <a:pt x="1280160" y="12789472"/>
                </a:cubicBezTo>
                <a:lnTo>
                  <a:pt x="1280160" y="23926799"/>
                </a:lnTo>
                <a:lnTo>
                  <a:pt x="0" y="23926799"/>
                </a:lnTo>
                <a:lnTo>
                  <a:pt x="0" y="0"/>
                </a:lnTo>
                <a:lnTo>
                  <a:pt x="128016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LT"/>
          </a:p>
        </p:txBody>
      </p:sp>
      <p:pic>
        <p:nvPicPr>
          <p:cNvPr id="41" name="Graphic 40" descr="Lightbulb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312EB5C-7071-F74A-BF1D-1BD63290B4F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77756" y="530641"/>
            <a:ext cx="703036" cy="703036"/>
          </a:xfrm>
          <a:prstGeom prst="rect">
            <a:avLst/>
          </a:prstGeom>
        </p:spPr>
      </p:pic>
      <p:pic>
        <p:nvPicPr>
          <p:cNvPr id="42" name="Graphic 41" descr="Upward trend">
            <a:hlinkClick r:id="rId15" action="ppaction://hlinksldjump"/>
            <a:extLst>
              <a:ext uri="{FF2B5EF4-FFF2-40B4-BE49-F238E27FC236}">
                <a16:creationId xmlns:a16="http://schemas.microsoft.com/office/drawing/2014/main" id="{995DB691-ACC1-2C4F-8852-0A1EFAFA6BC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23106" y="1849411"/>
            <a:ext cx="612336" cy="612336"/>
          </a:xfrm>
          <a:prstGeom prst="rect">
            <a:avLst/>
          </a:prstGeom>
        </p:spPr>
      </p:pic>
      <p:pic>
        <p:nvPicPr>
          <p:cNvPr id="43" name="Graphic 42" descr="Coffee">
            <a:hlinkClick r:id="rId18" action="ppaction://hlinksldjump"/>
            <a:extLst>
              <a:ext uri="{FF2B5EF4-FFF2-40B4-BE49-F238E27FC236}">
                <a16:creationId xmlns:a16="http://schemas.microsoft.com/office/drawing/2014/main" id="{CBB0FFCD-B74D-5447-A402-597DAA5AFFB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59877" y="3065464"/>
            <a:ext cx="620915" cy="620915"/>
          </a:xfrm>
          <a:prstGeom prst="rect">
            <a:avLst/>
          </a:prstGeom>
        </p:spPr>
      </p:pic>
      <p:pic>
        <p:nvPicPr>
          <p:cNvPr id="44" name="Graphic 43" descr="Single gear">
            <a:hlinkClick r:id="rId21" action="ppaction://hlinksldjump"/>
            <a:extLst>
              <a:ext uri="{FF2B5EF4-FFF2-40B4-BE49-F238E27FC236}">
                <a16:creationId xmlns:a16="http://schemas.microsoft.com/office/drawing/2014/main" id="{B155C3AF-F79B-5E43-8335-0882A53312BB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77756" y="4363184"/>
            <a:ext cx="724649" cy="724649"/>
          </a:xfrm>
          <a:prstGeom prst="rect">
            <a:avLst/>
          </a:prstGeom>
        </p:spPr>
      </p:pic>
      <p:pic>
        <p:nvPicPr>
          <p:cNvPr id="45" name="Graphic 44" descr="Users">
            <a:hlinkClick r:id="rId24" action="ppaction://hlinksldjump"/>
            <a:extLst>
              <a:ext uri="{FF2B5EF4-FFF2-40B4-BE49-F238E27FC236}">
                <a16:creationId xmlns:a16="http://schemas.microsoft.com/office/drawing/2014/main" id="{923E9E60-3788-D043-B41E-90194CA0681E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80485" y="5614878"/>
            <a:ext cx="721920" cy="721920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90ED9A23-908D-4F0C-BCC9-82C046555435}"/>
              </a:ext>
            </a:extLst>
          </p:cNvPr>
          <p:cNvSpPr txBox="1"/>
          <p:nvPr/>
        </p:nvSpPr>
        <p:spPr>
          <a:xfrm>
            <a:off x="2435034" y="497375"/>
            <a:ext cx="53209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lo-LA" sz="3200" b="1" dirty="0">
                <a:solidFill>
                  <a:srgbClr val="FFC000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ຂໍ້ຈຳກັດຂອງການສຶກສາຄົ້ນຄ້ວາ.</a:t>
            </a:r>
            <a:endParaRPr lang="en-US" sz="3200" b="1" spc="3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7C404F9A-57E5-4592-B35B-FCEFC9624AC5}"/>
              </a:ext>
            </a:extLst>
          </p:cNvPr>
          <p:cNvSpPr/>
          <p:nvPr/>
        </p:nvSpPr>
        <p:spPr>
          <a:xfrm>
            <a:off x="1607466" y="393726"/>
            <a:ext cx="827568" cy="77966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45ED248-6EAC-44B4-96FF-F1E0A50D1C33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 flipV="1">
            <a:off x="2207277" y="1682082"/>
            <a:ext cx="564498" cy="564498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361C3007-39E5-40EF-80DF-B910A1D20C8D}"/>
              </a:ext>
            </a:extLst>
          </p:cNvPr>
          <p:cNvSpPr txBox="1"/>
          <p:nvPr/>
        </p:nvSpPr>
        <p:spPr>
          <a:xfrm>
            <a:off x="3217362" y="1699558"/>
            <a:ext cx="9323551" cy="477054"/>
          </a:xfrm>
          <a:prstGeom prst="rect">
            <a:avLst/>
          </a:prstGeom>
          <a:noFill/>
          <a:ln>
            <a:noFill/>
          </a:ln>
          <a:effectLst>
            <a:glow>
              <a:schemeClr val="accent1">
                <a:alpha val="40000"/>
              </a:schemeClr>
            </a:glow>
            <a:reflection stA="99000" endPos="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lo-LA" sz="2500" dirty="0">
                <a:solidFill>
                  <a:schemeClr val="bg2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ລະບົບຍັງບໍ່ສາມາດຂາຍຢູ່ໜ້າສະຖານນີໄດ້ເທຶ່ອ.</a:t>
            </a:r>
            <a:endParaRPr lang="en-US" sz="2500" spc="300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Lao" panose="020B0502040504020204" pitchFamily="34" charset="0"/>
              <a:cs typeface="Noto Sans Lao" panose="020B0502040504020204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D7FE2ED-CFDE-4AFF-A088-9980BE05D676}"/>
              </a:ext>
            </a:extLst>
          </p:cNvPr>
          <p:cNvSpPr txBox="1"/>
          <p:nvPr/>
        </p:nvSpPr>
        <p:spPr>
          <a:xfrm>
            <a:off x="3217361" y="2563342"/>
            <a:ext cx="9323551" cy="477054"/>
          </a:xfrm>
          <a:prstGeom prst="rect">
            <a:avLst/>
          </a:prstGeom>
          <a:noFill/>
          <a:ln>
            <a:noFill/>
          </a:ln>
          <a:effectLst>
            <a:glow>
              <a:schemeClr val="accent1">
                <a:alpha val="40000"/>
              </a:schemeClr>
            </a:glow>
            <a:reflection stA="99000" endPos="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lo-LA" sz="2500" dirty="0">
                <a:solidFill>
                  <a:schemeClr val="bg2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ລະບົບຍັງບໍ່ສາມາດຮອງຮັບໄດ້ຫຼາຍສາຂາ.</a:t>
            </a:r>
            <a:endParaRPr lang="en-US" sz="2500" spc="300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Lao" panose="020B0502040504020204" pitchFamily="34" charset="0"/>
              <a:cs typeface="Noto Sans Lao" panose="020B05020405040202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3619887-4CFA-44D5-B064-AD1A39E1B3F0}"/>
              </a:ext>
            </a:extLst>
          </p:cNvPr>
          <p:cNvSpPr txBox="1"/>
          <p:nvPr/>
        </p:nvSpPr>
        <p:spPr>
          <a:xfrm>
            <a:off x="3217360" y="3439190"/>
            <a:ext cx="9323551" cy="477054"/>
          </a:xfrm>
          <a:prstGeom prst="rect">
            <a:avLst/>
          </a:prstGeom>
          <a:noFill/>
          <a:ln>
            <a:noFill/>
          </a:ln>
          <a:effectLst>
            <a:glow>
              <a:schemeClr val="accent1">
                <a:alpha val="40000"/>
              </a:schemeClr>
            </a:glow>
            <a:reflection stA="99000" endPos="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lo-LA" sz="2500" dirty="0">
                <a:solidFill>
                  <a:schemeClr val="bg2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ລະບົບຍັງບໍ່ສາມາດຕິດຕາມເວລາການໃຊ້ບໍລິການໄດ້.</a:t>
            </a:r>
            <a:endParaRPr lang="en-US" sz="2500" spc="300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Lao" panose="020B0502040504020204" pitchFamily="34" charset="0"/>
              <a:cs typeface="Noto Sans Lao" panose="020B0502040504020204" pitchFamily="34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F638525-9B74-423A-B45D-ECBACDF5A796}"/>
              </a:ext>
            </a:extLst>
          </p:cNvPr>
          <p:cNvSpPr txBox="1"/>
          <p:nvPr/>
        </p:nvSpPr>
        <p:spPr>
          <a:xfrm>
            <a:off x="3217362" y="4947393"/>
            <a:ext cx="9323551" cy="477054"/>
          </a:xfrm>
          <a:prstGeom prst="rect">
            <a:avLst/>
          </a:prstGeom>
          <a:noFill/>
          <a:ln>
            <a:noFill/>
          </a:ln>
          <a:effectLst>
            <a:glow>
              <a:schemeClr val="accent1">
                <a:alpha val="40000"/>
              </a:schemeClr>
            </a:glow>
            <a:reflection stA="99000" endPos="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lo-LA" sz="2500" dirty="0">
                <a:solidFill>
                  <a:schemeClr val="bg2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ລະບົບຍັງບໍ່ມີການແຈ້ງເຕື່ອນເມື່ອມີການຈອງ</a:t>
            </a:r>
            <a:endParaRPr lang="en-US" sz="2500" spc="300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Lao" panose="020B0502040504020204" pitchFamily="34" charset="0"/>
              <a:cs typeface="Noto Sans Lao" panose="020B0502040504020204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61800E6-9E24-4041-AEF1-EC78AC70D8B7}"/>
              </a:ext>
            </a:extLst>
          </p:cNvPr>
          <p:cNvSpPr txBox="1"/>
          <p:nvPr/>
        </p:nvSpPr>
        <p:spPr>
          <a:xfrm>
            <a:off x="1268775" y="6437140"/>
            <a:ext cx="10923225" cy="400110"/>
          </a:xfrm>
          <a:prstGeom prst="rect">
            <a:avLst/>
          </a:prstGeom>
          <a:gradFill>
            <a:gsLst>
              <a:gs pos="100000">
                <a:schemeClr val="tx2">
                  <a:lumMod val="50000"/>
                  <a:lumOff val="50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</a:gsLst>
            <a:lin ang="5400000" scaled="1"/>
          </a:gradFill>
          <a:ln>
            <a:noFill/>
          </a:ln>
          <a:effectLst>
            <a:glow>
              <a:schemeClr val="accent1">
                <a:alpha val="40000"/>
              </a:schemeClr>
            </a:glow>
            <a:reflection stA="99000" endPos="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 </a:t>
            </a:r>
            <a:r>
              <a:rPr lang="lo-LA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ຫົວຂໍ້: </a:t>
            </a:r>
            <a:r>
              <a:rPr lang="en-US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“ </a:t>
            </a:r>
            <a:r>
              <a:rPr lang="lo-LA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ລະບົບຈອງປີ້ລົດເມສາຍໃຕ້ອອນລາຍ</a:t>
            </a:r>
            <a:r>
              <a:rPr lang="en-US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”</a:t>
            </a:r>
            <a:r>
              <a:rPr lang="lo-LA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		 									ສົກສຶກສາ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2020-2021</a:t>
            </a:r>
            <a:endParaRPr lang="en-US" sz="2000" spc="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Lao" panose="020B0502040504020204" pitchFamily="34" charset="0"/>
              <a:cs typeface="Noto Sans Lao" panose="020B0502040504020204" pitchFamily="34" charset="0"/>
            </a:endParaRP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4EC85D89-13F1-43B5-8750-51FAA7F87AB5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9798397" y="318350"/>
            <a:ext cx="2532060" cy="1789850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188E83DA-801A-4DDE-B942-A2E341050AC6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 flipV="1">
            <a:off x="2207277" y="2500966"/>
            <a:ext cx="564498" cy="564498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A976AA78-B425-43CB-9D5A-A66B12A98AFC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 flipV="1">
            <a:off x="2207277" y="3351746"/>
            <a:ext cx="564498" cy="564498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E60C5E55-9E0E-49B9-AEE1-5C857D6320C2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 flipV="1">
            <a:off x="2207277" y="4100957"/>
            <a:ext cx="564498" cy="564498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7D234480-5064-4937-BADA-E0C40E1402A7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 flipV="1">
            <a:off x="2207277" y="4860626"/>
            <a:ext cx="564498" cy="564498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DFDC9233-948D-4C37-A096-F82A681053C6}"/>
              </a:ext>
            </a:extLst>
          </p:cNvPr>
          <p:cNvSpPr txBox="1"/>
          <p:nvPr/>
        </p:nvSpPr>
        <p:spPr>
          <a:xfrm>
            <a:off x="3217362" y="4228082"/>
            <a:ext cx="9323551" cy="523220"/>
          </a:xfrm>
          <a:prstGeom prst="rect">
            <a:avLst/>
          </a:prstGeom>
          <a:noFill/>
          <a:ln>
            <a:noFill/>
          </a:ln>
          <a:effectLst>
            <a:glow>
              <a:schemeClr val="accent1">
                <a:alpha val="40000"/>
              </a:schemeClr>
            </a:glow>
            <a:reflection stA="99000" endPos="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lo-LA" sz="2500" dirty="0">
                <a:solidFill>
                  <a:schemeClr val="bg2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ລະບົບຍັງບໍ່ສາມາດຮັບການຊຳລະເງິນຜ່ານບັດ </a:t>
            </a:r>
            <a:r>
              <a:rPr lang="lo-LA" sz="2800" dirty="0"/>
              <a:t> </a:t>
            </a:r>
            <a:r>
              <a:rPr lang="en-US" sz="25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Credit</a:t>
            </a:r>
            <a:r>
              <a:rPr lang="lo-LA" sz="2500" dirty="0">
                <a:solidFill>
                  <a:schemeClr val="bg2"/>
                </a:solidFill>
              </a:rPr>
              <a:t> </a:t>
            </a:r>
            <a:r>
              <a:rPr lang="lo-LA" sz="2500" dirty="0">
                <a:solidFill>
                  <a:schemeClr val="bg2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ຕ່າງໆໄດ້ເທື່ອ.</a:t>
            </a:r>
            <a:endParaRPr lang="en-US" sz="2500" spc="300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Lao" panose="020B0502040504020204" pitchFamily="34" charset="0"/>
              <a:cs typeface="Noto Sans Lao" panose="020B050204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35834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47" grpId="0"/>
      <p:bldP spid="51" grpId="0"/>
      <p:bldP spid="53" grpId="0"/>
      <p:bldP spid="55" grpId="0"/>
      <p:bldP spid="46" grpId="0" animBg="1"/>
      <p:bldP spid="61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92D37F93-39B0-4F4E-BEF6-CD19B2F25EFC}"/>
              </a:ext>
            </a:extLst>
          </p:cNvPr>
          <p:cNvGrpSpPr/>
          <p:nvPr/>
        </p:nvGrpSpPr>
        <p:grpSpPr>
          <a:xfrm>
            <a:off x="-842559" y="494367"/>
            <a:ext cx="827568" cy="828000"/>
            <a:chOff x="-842559" y="468160"/>
            <a:chExt cx="827568" cy="828000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714A7735-60E6-5A45-A4B5-47F34D8DE5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6816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27" name="Graphic 26" descr="Lightbulb">
              <a:extLst>
                <a:ext uri="{FF2B5EF4-FFF2-40B4-BE49-F238E27FC236}">
                  <a16:creationId xmlns:a16="http://schemas.microsoft.com/office/drawing/2014/main" id="{ABC37FC0-01B6-724C-9974-E641A2CDB0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-780293" y="530642"/>
              <a:ext cx="703036" cy="703036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C82E1FA-BF29-C84B-A1CE-1C4BC01B4144}"/>
              </a:ext>
            </a:extLst>
          </p:cNvPr>
          <p:cNvGrpSpPr/>
          <p:nvPr/>
        </p:nvGrpSpPr>
        <p:grpSpPr>
          <a:xfrm>
            <a:off x="-842559" y="1741580"/>
            <a:ext cx="827568" cy="828000"/>
            <a:chOff x="-842559" y="1741580"/>
            <a:chExt cx="827568" cy="828000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135F47C7-CC9D-6E4E-8F0D-42D840139C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174158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0" name="Graphic 29" descr="Upward trend">
              <a:extLst>
                <a:ext uri="{FF2B5EF4-FFF2-40B4-BE49-F238E27FC236}">
                  <a16:creationId xmlns:a16="http://schemas.microsoft.com/office/drawing/2014/main" id="{DE552747-4107-DB4A-84C0-6B26C68E78B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734943" y="1849412"/>
              <a:ext cx="612336" cy="612336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66C0A95-035B-A240-A97F-000AF3833F50}"/>
              </a:ext>
            </a:extLst>
          </p:cNvPr>
          <p:cNvGrpSpPr/>
          <p:nvPr/>
        </p:nvGrpSpPr>
        <p:grpSpPr>
          <a:xfrm>
            <a:off x="-842559" y="4288420"/>
            <a:ext cx="827568" cy="828000"/>
            <a:chOff x="-842559" y="4288420"/>
            <a:chExt cx="827568" cy="828000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765FC6E6-F818-204F-9C83-D4B41FD06DD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28842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3" name="Graphic 32" descr="Single gear">
              <a:extLst>
                <a:ext uri="{FF2B5EF4-FFF2-40B4-BE49-F238E27FC236}">
                  <a16:creationId xmlns:a16="http://schemas.microsoft.com/office/drawing/2014/main" id="{177CD30B-4A7F-7449-A353-7D7C0785AC3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780293" y="4363185"/>
              <a:ext cx="724649" cy="724649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4DDCBC1-263E-6046-B918-E716B0BA21A0}"/>
              </a:ext>
            </a:extLst>
          </p:cNvPr>
          <p:cNvGrpSpPr/>
          <p:nvPr/>
        </p:nvGrpSpPr>
        <p:grpSpPr>
          <a:xfrm>
            <a:off x="866458" y="5561840"/>
            <a:ext cx="827568" cy="828000"/>
            <a:chOff x="-842559" y="5561839"/>
            <a:chExt cx="827568" cy="828000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9885C5E1-EA20-F948-94E2-D0509EDD80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5561839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6" name="Graphic 35" descr="Users">
              <a:extLst>
                <a:ext uri="{FF2B5EF4-FFF2-40B4-BE49-F238E27FC236}">
                  <a16:creationId xmlns:a16="http://schemas.microsoft.com/office/drawing/2014/main" id="{216C4879-5CCC-A24F-9805-D98864A383D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777564" y="5614879"/>
              <a:ext cx="721920" cy="721920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77D2DA6-C905-9841-B8F9-EE811590B2DC}"/>
              </a:ext>
            </a:extLst>
          </p:cNvPr>
          <p:cNvGrpSpPr/>
          <p:nvPr/>
        </p:nvGrpSpPr>
        <p:grpSpPr>
          <a:xfrm>
            <a:off x="-842559" y="3015000"/>
            <a:ext cx="827568" cy="828000"/>
            <a:chOff x="-837416" y="3015000"/>
            <a:chExt cx="827568" cy="828000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869C037A-F1E1-D142-A24D-72F457CD569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37416" y="301500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9" name="Graphic 38" descr="Coffee">
              <a:extLst>
                <a:ext uri="{FF2B5EF4-FFF2-40B4-BE49-F238E27FC236}">
                  <a16:creationId xmlns:a16="http://schemas.microsoft.com/office/drawing/2014/main" id="{9D5AEAE1-3F37-7941-A462-30051C5B4E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-698172" y="3065465"/>
              <a:ext cx="620915" cy="620915"/>
            </a:xfrm>
            <a:prstGeom prst="rect">
              <a:avLst/>
            </a:prstGeom>
          </p:spPr>
        </p:pic>
      </p:grpSp>
      <p:sp>
        <p:nvSpPr>
          <p:cNvPr id="40" name="Freeform 39">
            <a:extLst>
              <a:ext uri="{FF2B5EF4-FFF2-40B4-BE49-F238E27FC236}">
                <a16:creationId xmlns:a16="http://schemas.microsoft.com/office/drawing/2014/main" id="{098E8DDA-9A8C-484E-8557-66FEB1E316C9}"/>
              </a:ext>
            </a:extLst>
          </p:cNvPr>
          <p:cNvSpPr/>
          <p:nvPr/>
        </p:nvSpPr>
        <p:spPr>
          <a:xfrm>
            <a:off x="0" y="-5987562"/>
            <a:ext cx="1280242" cy="23926799"/>
          </a:xfrm>
          <a:custGeom>
            <a:avLst/>
            <a:gdLst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7" fmla="*/ 1280160 w 1280160"/>
              <a:gd name="connsiteY7" fmla="*/ 0 h 23926799"/>
              <a:gd name="connsiteX0" fmla="*/ 1280160 w 1280182"/>
              <a:gd name="connsiteY0" fmla="*/ 0 h 23926799"/>
              <a:gd name="connsiteX1" fmla="*/ 1280160 w 1280182"/>
              <a:gd name="connsiteY1" fmla="*/ 11137327 h 23926799"/>
              <a:gd name="connsiteX2" fmla="*/ 659246 w 1280182"/>
              <a:gd name="connsiteY2" fmla="*/ 11963399 h 23926799"/>
              <a:gd name="connsiteX3" fmla="*/ 1280160 w 1280182"/>
              <a:gd name="connsiteY3" fmla="*/ 12789472 h 23926799"/>
              <a:gd name="connsiteX4" fmla="*/ 1280160 w 1280182"/>
              <a:gd name="connsiteY4" fmla="*/ 23926799 h 23926799"/>
              <a:gd name="connsiteX5" fmla="*/ 0 w 1280182"/>
              <a:gd name="connsiteY5" fmla="*/ 23926799 h 23926799"/>
              <a:gd name="connsiteX6" fmla="*/ 0 w 1280182"/>
              <a:gd name="connsiteY6" fmla="*/ 0 h 23926799"/>
              <a:gd name="connsiteX7" fmla="*/ 1280160 w 1280182"/>
              <a:gd name="connsiteY7" fmla="*/ 0 h 23926799"/>
              <a:gd name="connsiteX0" fmla="*/ 1280160 w 1280231"/>
              <a:gd name="connsiteY0" fmla="*/ 0 h 23926799"/>
              <a:gd name="connsiteX1" fmla="*/ 1280160 w 1280231"/>
              <a:gd name="connsiteY1" fmla="*/ 11137327 h 23926799"/>
              <a:gd name="connsiteX2" fmla="*/ 659246 w 1280231"/>
              <a:gd name="connsiteY2" fmla="*/ 11963399 h 23926799"/>
              <a:gd name="connsiteX3" fmla="*/ 1280160 w 1280231"/>
              <a:gd name="connsiteY3" fmla="*/ 12789472 h 23926799"/>
              <a:gd name="connsiteX4" fmla="*/ 1280160 w 1280231"/>
              <a:gd name="connsiteY4" fmla="*/ 23926799 h 23926799"/>
              <a:gd name="connsiteX5" fmla="*/ 0 w 1280231"/>
              <a:gd name="connsiteY5" fmla="*/ 23926799 h 23926799"/>
              <a:gd name="connsiteX6" fmla="*/ 0 w 1280231"/>
              <a:gd name="connsiteY6" fmla="*/ 0 h 23926799"/>
              <a:gd name="connsiteX7" fmla="*/ 1280160 w 128023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2"/>
              <a:gd name="connsiteY0" fmla="*/ 0 h 23926799"/>
              <a:gd name="connsiteX1" fmla="*/ 1280160 w 1280242"/>
              <a:gd name="connsiteY1" fmla="*/ 11137327 h 23926799"/>
              <a:gd name="connsiteX2" fmla="*/ 742373 w 1280242"/>
              <a:gd name="connsiteY2" fmla="*/ 11966863 h 23926799"/>
              <a:gd name="connsiteX3" fmla="*/ 1280160 w 1280242"/>
              <a:gd name="connsiteY3" fmla="*/ 12789472 h 23926799"/>
              <a:gd name="connsiteX4" fmla="*/ 1280160 w 1280242"/>
              <a:gd name="connsiteY4" fmla="*/ 23926799 h 23926799"/>
              <a:gd name="connsiteX5" fmla="*/ 0 w 1280242"/>
              <a:gd name="connsiteY5" fmla="*/ 23926799 h 23926799"/>
              <a:gd name="connsiteX6" fmla="*/ 0 w 1280242"/>
              <a:gd name="connsiteY6" fmla="*/ 0 h 23926799"/>
              <a:gd name="connsiteX7" fmla="*/ 1280160 w 1280242"/>
              <a:gd name="connsiteY7" fmla="*/ 0 h 23926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80242" h="23926799">
                <a:moveTo>
                  <a:pt x="1280160" y="0"/>
                </a:moveTo>
                <a:lnTo>
                  <a:pt x="1280160" y="11137327"/>
                </a:lnTo>
                <a:cubicBezTo>
                  <a:pt x="1287934" y="11540842"/>
                  <a:pt x="743219" y="11525247"/>
                  <a:pt x="742373" y="11966863"/>
                </a:cubicBezTo>
                <a:cubicBezTo>
                  <a:pt x="741527" y="12408479"/>
                  <a:pt x="1284472" y="12396353"/>
                  <a:pt x="1280160" y="12789472"/>
                </a:cubicBezTo>
                <a:lnTo>
                  <a:pt x="1280160" y="23926799"/>
                </a:lnTo>
                <a:lnTo>
                  <a:pt x="0" y="23926799"/>
                </a:lnTo>
                <a:lnTo>
                  <a:pt x="0" y="0"/>
                </a:lnTo>
                <a:lnTo>
                  <a:pt x="128016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LT"/>
          </a:p>
        </p:txBody>
      </p:sp>
      <p:pic>
        <p:nvPicPr>
          <p:cNvPr id="41" name="Graphic 40" descr="Lightbulb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312EB5C-7071-F74A-BF1D-1BD63290B4F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77756" y="530641"/>
            <a:ext cx="703036" cy="703036"/>
          </a:xfrm>
          <a:prstGeom prst="rect">
            <a:avLst/>
          </a:prstGeom>
        </p:spPr>
      </p:pic>
      <p:pic>
        <p:nvPicPr>
          <p:cNvPr id="42" name="Graphic 41" descr="Upward trend">
            <a:hlinkClick r:id="rId15" action="ppaction://hlinksldjump"/>
            <a:extLst>
              <a:ext uri="{FF2B5EF4-FFF2-40B4-BE49-F238E27FC236}">
                <a16:creationId xmlns:a16="http://schemas.microsoft.com/office/drawing/2014/main" id="{995DB691-ACC1-2C4F-8852-0A1EFAFA6BC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23106" y="1849411"/>
            <a:ext cx="612336" cy="612336"/>
          </a:xfrm>
          <a:prstGeom prst="rect">
            <a:avLst/>
          </a:prstGeom>
        </p:spPr>
      </p:pic>
      <p:pic>
        <p:nvPicPr>
          <p:cNvPr id="43" name="Graphic 42" descr="Coffee">
            <a:hlinkClick r:id="rId18" action="ppaction://hlinksldjump"/>
            <a:extLst>
              <a:ext uri="{FF2B5EF4-FFF2-40B4-BE49-F238E27FC236}">
                <a16:creationId xmlns:a16="http://schemas.microsoft.com/office/drawing/2014/main" id="{CBB0FFCD-B74D-5447-A402-597DAA5AFFB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59877" y="3065464"/>
            <a:ext cx="620915" cy="620915"/>
          </a:xfrm>
          <a:prstGeom prst="rect">
            <a:avLst/>
          </a:prstGeom>
        </p:spPr>
      </p:pic>
      <p:pic>
        <p:nvPicPr>
          <p:cNvPr id="44" name="Graphic 43" descr="Single gear">
            <a:hlinkClick r:id="rId21" action="ppaction://hlinksldjump"/>
            <a:extLst>
              <a:ext uri="{FF2B5EF4-FFF2-40B4-BE49-F238E27FC236}">
                <a16:creationId xmlns:a16="http://schemas.microsoft.com/office/drawing/2014/main" id="{B155C3AF-F79B-5E43-8335-0882A53312BB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77756" y="4363184"/>
            <a:ext cx="724649" cy="724649"/>
          </a:xfrm>
          <a:prstGeom prst="rect">
            <a:avLst/>
          </a:prstGeom>
        </p:spPr>
      </p:pic>
      <p:pic>
        <p:nvPicPr>
          <p:cNvPr id="45" name="Graphic 44" descr="Users">
            <a:hlinkClick r:id="rId24" action="ppaction://hlinksldjump"/>
            <a:extLst>
              <a:ext uri="{FF2B5EF4-FFF2-40B4-BE49-F238E27FC236}">
                <a16:creationId xmlns:a16="http://schemas.microsoft.com/office/drawing/2014/main" id="{923E9E60-3788-D043-B41E-90194CA0681E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80485" y="5614878"/>
            <a:ext cx="721920" cy="721920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90ED9A23-908D-4F0C-BCC9-82C046555435}"/>
              </a:ext>
            </a:extLst>
          </p:cNvPr>
          <p:cNvSpPr txBox="1"/>
          <p:nvPr/>
        </p:nvSpPr>
        <p:spPr>
          <a:xfrm>
            <a:off x="2435034" y="497375"/>
            <a:ext cx="53209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lo-LA" sz="3200" b="1" dirty="0">
                <a:solidFill>
                  <a:srgbClr val="FFC000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ຂໍ້ສະເໜີໃນການຄົ້ນຄ້ວາຕໍ່ໄປ.</a:t>
            </a:r>
            <a:endParaRPr lang="en-US" sz="3200" b="1" spc="3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7C404F9A-57E5-4592-B35B-FCEFC9624AC5}"/>
              </a:ext>
            </a:extLst>
          </p:cNvPr>
          <p:cNvSpPr/>
          <p:nvPr/>
        </p:nvSpPr>
        <p:spPr>
          <a:xfrm>
            <a:off x="1607466" y="393726"/>
            <a:ext cx="827568" cy="77966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96D770D-B00E-4738-B52D-5AAC5AACDD98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BEBA8EAE-BF5A-486C-A8C5-ECC9F3942E4B}">
                <a14:imgProps xmlns:a14="http://schemas.microsoft.com/office/drawing/2010/main">
                  <a14:imgLayer r:embed="rId28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205587" y="3766485"/>
            <a:ext cx="1012370" cy="1012370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141931DD-5514-4CDE-9624-758329BDCF6D}"/>
              </a:ext>
            </a:extLst>
          </p:cNvPr>
          <p:cNvSpPr txBox="1"/>
          <p:nvPr/>
        </p:nvSpPr>
        <p:spPr>
          <a:xfrm>
            <a:off x="3289066" y="1945833"/>
            <a:ext cx="4278802" cy="477054"/>
          </a:xfrm>
          <a:prstGeom prst="rect">
            <a:avLst/>
          </a:prstGeom>
          <a:noFill/>
          <a:ln>
            <a:noFill/>
          </a:ln>
          <a:effectLst>
            <a:glow>
              <a:schemeClr val="accent1">
                <a:alpha val="40000"/>
              </a:schemeClr>
            </a:glow>
            <a:reflection stA="99000" endPos="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lo-LA" sz="2500" dirty="0">
                <a:solidFill>
                  <a:schemeClr val="bg2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ເພີ່ມຟັງຊັນຫນ້າຂາຍຢູ່ໜ້າສະຖານນີ</a:t>
            </a:r>
            <a:endParaRPr lang="en-US" sz="2500" spc="300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Lao" panose="020B0502040504020204" pitchFamily="34" charset="0"/>
              <a:cs typeface="Noto Sans Lao" panose="020B0502040504020204" pitchFamily="34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8F308A39-3365-4203-ACE1-A6C35E71063A}"/>
              </a:ext>
            </a:extLst>
          </p:cNvPr>
          <p:cNvSpPr txBox="1"/>
          <p:nvPr/>
        </p:nvSpPr>
        <p:spPr>
          <a:xfrm>
            <a:off x="3277035" y="4034143"/>
            <a:ext cx="6215882" cy="477054"/>
          </a:xfrm>
          <a:prstGeom prst="rect">
            <a:avLst/>
          </a:prstGeom>
          <a:noFill/>
          <a:ln>
            <a:noFill/>
          </a:ln>
          <a:effectLst>
            <a:glow>
              <a:schemeClr val="accent1">
                <a:alpha val="40000"/>
              </a:schemeClr>
            </a:glow>
            <a:reflection stA="99000" endPos="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lo-LA" sz="2500" dirty="0">
                <a:solidFill>
                  <a:schemeClr val="bg2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ເພີ່ມຟັງຊັນການຮັບຮອງການຊຳລະເງິນຜ່ານບັດ</a:t>
            </a:r>
            <a:r>
              <a:rPr lang="en-US" sz="25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Credit</a:t>
            </a:r>
            <a:r>
              <a:rPr lang="lo-LA" sz="2500" dirty="0">
                <a:solidFill>
                  <a:schemeClr val="bg2"/>
                </a:solidFill>
              </a:rPr>
              <a:t> </a:t>
            </a:r>
            <a:endParaRPr lang="en-US" sz="2500" spc="300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Lao" panose="020B0502040504020204" pitchFamily="34" charset="0"/>
              <a:cs typeface="Noto Sans Lao" panose="020B0502040504020204" pitchFamily="34" charset="0"/>
            </a:endParaRP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ADCB15A4-2AA2-46A6-A903-559491F626A7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BEBA8EAE-BF5A-486C-A8C5-ECC9F3942E4B}">
                <a14:imgProps xmlns:a14="http://schemas.microsoft.com/office/drawing/2010/main">
                  <a14:imgLayer r:embed="rId28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107922" y="1672628"/>
            <a:ext cx="1012370" cy="1012370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C8581EB2-7A34-4721-96EB-66374A3ABFFC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BEBA8EAE-BF5A-486C-A8C5-ECC9F3942E4B}">
                <a14:imgProps xmlns:a14="http://schemas.microsoft.com/office/drawing/2010/main">
                  <a14:imgLayer r:embed="rId28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138167" y="2719700"/>
            <a:ext cx="982125" cy="982125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831D8A46-7DF3-405E-B6F8-6B53CAC919E8}"/>
              </a:ext>
            </a:extLst>
          </p:cNvPr>
          <p:cNvSpPr txBox="1"/>
          <p:nvPr/>
        </p:nvSpPr>
        <p:spPr>
          <a:xfrm>
            <a:off x="3289066" y="3042326"/>
            <a:ext cx="5060720" cy="477054"/>
          </a:xfrm>
          <a:prstGeom prst="rect">
            <a:avLst/>
          </a:prstGeom>
          <a:noFill/>
          <a:ln>
            <a:noFill/>
          </a:ln>
          <a:effectLst>
            <a:glow>
              <a:schemeClr val="accent1">
                <a:alpha val="40000"/>
              </a:schemeClr>
            </a:glow>
            <a:reflection stA="99000" endPos="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en-US" sz="2500" dirty="0" err="1">
                <a:solidFill>
                  <a:schemeClr val="bg2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ເພີ່ມຟັງຊັນການຈຳກັດຊ່ວງເວລາໃນການຈອງ</a:t>
            </a:r>
            <a:endParaRPr lang="en-US" sz="2500" dirty="0">
              <a:solidFill>
                <a:schemeClr val="bg2"/>
              </a:solidFill>
              <a:latin typeface="Noto Sans Lao" panose="020B0502040504020204" pitchFamily="34" charset="0"/>
              <a:cs typeface="Noto Sans Lao" panose="020B0502040504020204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3E89898-44EA-4543-821B-F456FF833B59}"/>
              </a:ext>
            </a:extLst>
          </p:cNvPr>
          <p:cNvSpPr txBox="1"/>
          <p:nvPr/>
        </p:nvSpPr>
        <p:spPr>
          <a:xfrm>
            <a:off x="1268775" y="6437140"/>
            <a:ext cx="10923225" cy="400110"/>
          </a:xfrm>
          <a:prstGeom prst="rect">
            <a:avLst/>
          </a:prstGeom>
          <a:gradFill>
            <a:gsLst>
              <a:gs pos="100000">
                <a:schemeClr val="tx2">
                  <a:lumMod val="50000"/>
                  <a:lumOff val="50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</a:gsLst>
            <a:lin ang="5400000" scaled="1"/>
          </a:gradFill>
          <a:ln>
            <a:noFill/>
          </a:ln>
          <a:effectLst>
            <a:glow>
              <a:schemeClr val="accent1">
                <a:alpha val="40000"/>
              </a:schemeClr>
            </a:glow>
            <a:reflection stA="99000" endPos="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 </a:t>
            </a:r>
            <a:r>
              <a:rPr lang="lo-LA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ຫົວຂໍ້: </a:t>
            </a:r>
            <a:r>
              <a:rPr lang="en-US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“ </a:t>
            </a:r>
            <a:r>
              <a:rPr lang="lo-LA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ລະບົບຈອງປີ້ລົດເມສາຍໃຕ້ອອນລາຍ</a:t>
            </a:r>
            <a:r>
              <a:rPr lang="en-US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”</a:t>
            </a:r>
            <a:r>
              <a:rPr lang="lo-LA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		 									ສົກສຶກສາ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2020-2021</a:t>
            </a:r>
            <a:endParaRPr lang="en-US" sz="2000" spc="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Lao" panose="020B0502040504020204" pitchFamily="34" charset="0"/>
              <a:cs typeface="Noto Sans Lao" panose="020B0502040504020204" pitchFamily="34" charset="0"/>
            </a:endParaRP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E6A8C659-5A2C-454B-80E8-C5792F88A0E6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9798397" y="318350"/>
            <a:ext cx="2532060" cy="1789850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B7E4E5BC-8C3D-4A93-8115-B0E046485FAE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BEBA8EAE-BF5A-486C-A8C5-ECC9F3942E4B}">
                <a14:imgProps xmlns:a14="http://schemas.microsoft.com/office/drawing/2010/main">
                  <a14:imgLayer r:embed="rId28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208559" y="4736142"/>
            <a:ext cx="1012370" cy="1012370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1D49D601-51F8-4FB1-8C68-A47EE29EA3F1}"/>
              </a:ext>
            </a:extLst>
          </p:cNvPr>
          <p:cNvSpPr txBox="1"/>
          <p:nvPr/>
        </p:nvSpPr>
        <p:spPr>
          <a:xfrm>
            <a:off x="3366780" y="5071283"/>
            <a:ext cx="7663169" cy="477054"/>
          </a:xfrm>
          <a:prstGeom prst="rect">
            <a:avLst/>
          </a:prstGeom>
          <a:noFill/>
          <a:ln>
            <a:noFill/>
          </a:ln>
          <a:effectLst>
            <a:glow>
              <a:schemeClr val="accent1">
                <a:alpha val="40000"/>
              </a:schemeClr>
            </a:glow>
            <a:reflection stA="99000" endPos="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lo-LA" sz="2500" dirty="0">
                <a:solidFill>
                  <a:schemeClr val="bg2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ເພີ່ມຟັງຊັນການການແຈ້ງເຕື່ອນມາຍັງພະນັກງານເມື່ອມີການຈອງ</a:t>
            </a:r>
            <a:endParaRPr lang="en-US" sz="2500" spc="300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Lao" panose="020B0502040504020204" pitchFamily="34" charset="0"/>
              <a:cs typeface="Noto Sans Lao" panose="020B050204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27951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56" grpId="0"/>
      <p:bldP spid="57" grpId="0"/>
      <p:bldP spid="46" grpId="0"/>
      <p:bldP spid="47" grpId="0" animBg="1"/>
      <p:bldP spid="5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92D37F93-39B0-4F4E-BEF6-CD19B2F25EFC}"/>
              </a:ext>
            </a:extLst>
          </p:cNvPr>
          <p:cNvGrpSpPr/>
          <p:nvPr/>
        </p:nvGrpSpPr>
        <p:grpSpPr>
          <a:xfrm>
            <a:off x="-842559" y="494367"/>
            <a:ext cx="827568" cy="828000"/>
            <a:chOff x="-842559" y="468160"/>
            <a:chExt cx="827568" cy="828000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714A7735-60E6-5A45-A4B5-47F34D8DE5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6816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27" name="Graphic 26" descr="Lightbulb">
              <a:extLst>
                <a:ext uri="{FF2B5EF4-FFF2-40B4-BE49-F238E27FC236}">
                  <a16:creationId xmlns:a16="http://schemas.microsoft.com/office/drawing/2014/main" id="{ABC37FC0-01B6-724C-9974-E641A2CDB0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-780293" y="530642"/>
              <a:ext cx="703036" cy="703036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C82E1FA-BF29-C84B-A1CE-1C4BC01B4144}"/>
              </a:ext>
            </a:extLst>
          </p:cNvPr>
          <p:cNvGrpSpPr/>
          <p:nvPr/>
        </p:nvGrpSpPr>
        <p:grpSpPr>
          <a:xfrm>
            <a:off x="-842559" y="1741580"/>
            <a:ext cx="827568" cy="828000"/>
            <a:chOff x="-842559" y="1741580"/>
            <a:chExt cx="827568" cy="828000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135F47C7-CC9D-6E4E-8F0D-42D840139C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174158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0" name="Graphic 29" descr="Upward trend">
              <a:extLst>
                <a:ext uri="{FF2B5EF4-FFF2-40B4-BE49-F238E27FC236}">
                  <a16:creationId xmlns:a16="http://schemas.microsoft.com/office/drawing/2014/main" id="{DE552747-4107-DB4A-84C0-6B26C68E78B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734943" y="1849412"/>
              <a:ext cx="612336" cy="612336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66C0A95-035B-A240-A97F-000AF3833F50}"/>
              </a:ext>
            </a:extLst>
          </p:cNvPr>
          <p:cNvGrpSpPr/>
          <p:nvPr/>
        </p:nvGrpSpPr>
        <p:grpSpPr>
          <a:xfrm>
            <a:off x="-842559" y="4288420"/>
            <a:ext cx="827568" cy="828000"/>
            <a:chOff x="-842559" y="4288420"/>
            <a:chExt cx="827568" cy="828000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765FC6E6-F818-204F-9C83-D4B41FD06DD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28842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3" name="Graphic 32" descr="Single gear">
              <a:extLst>
                <a:ext uri="{FF2B5EF4-FFF2-40B4-BE49-F238E27FC236}">
                  <a16:creationId xmlns:a16="http://schemas.microsoft.com/office/drawing/2014/main" id="{177CD30B-4A7F-7449-A353-7D7C0785AC3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780293" y="4363185"/>
              <a:ext cx="724649" cy="724649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77D2DA6-C905-9841-B8F9-EE811590B2DC}"/>
              </a:ext>
            </a:extLst>
          </p:cNvPr>
          <p:cNvGrpSpPr/>
          <p:nvPr/>
        </p:nvGrpSpPr>
        <p:grpSpPr>
          <a:xfrm>
            <a:off x="1029269" y="5457103"/>
            <a:ext cx="827568" cy="828000"/>
            <a:chOff x="-837416" y="3015000"/>
            <a:chExt cx="827568" cy="828000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869C037A-F1E1-D142-A24D-72F457CD569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37416" y="301500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9" name="Graphic 38" descr="Coffee">
              <a:extLst>
                <a:ext uri="{FF2B5EF4-FFF2-40B4-BE49-F238E27FC236}">
                  <a16:creationId xmlns:a16="http://schemas.microsoft.com/office/drawing/2014/main" id="{9D5AEAE1-3F37-7941-A462-30051C5B4ED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698172" y="3065465"/>
              <a:ext cx="620915" cy="620915"/>
            </a:xfrm>
            <a:prstGeom prst="rect">
              <a:avLst/>
            </a:prstGeom>
          </p:spPr>
        </p:pic>
      </p:grpSp>
      <p:sp>
        <p:nvSpPr>
          <p:cNvPr id="40" name="Freeform 39">
            <a:extLst>
              <a:ext uri="{FF2B5EF4-FFF2-40B4-BE49-F238E27FC236}">
                <a16:creationId xmlns:a16="http://schemas.microsoft.com/office/drawing/2014/main" id="{098E8DDA-9A8C-484E-8557-66FEB1E316C9}"/>
              </a:ext>
            </a:extLst>
          </p:cNvPr>
          <p:cNvSpPr/>
          <p:nvPr/>
        </p:nvSpPr>
        <p:spPr>
          <a:xfrm>
            <a:off x="0" y="-6001850"/>
            <a:ext cx="1280242" cy="23926799"/>
          </a:xfrm>
          <a:custGeom>
            <a:avLst/>
            <a:gdLst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7" fmla="*/ 1280160 w 1280160"/>
              <a:gd name="connsiteY7" fmla="*/ 0 h 23926799"/>
              <a:gd name="connsiteX0" fmla="*/ 1280160 w 1280182"/>
              <a:gd name="connsiteY0" fmla="*/ 0 h 23926799"/>
              <a:gd name="connsiteX1" fmla="*/ 1280160 w 1280182"/>
              <a:gd name="connsiteY1" fmla="*/ 11137327 h 23926799"/>
              <a:gd name="connsiteX2" fmla="*/ 659246 w 1280182"/>
              <a:gd name="connsiteY2" fmla="*/ 11963399 h 23926799"/>
              <a:gd name="connsiteX3" fmla="*/ 1280160 w 1280182"/>
              <a:gd name="connsiteY3" fmla="*/ 12789472 h 23926799"/>
              <a:gd name="connsiteX4" fmla="*/ 1280160 w 1280182"/>
              <a:gd name="connsiteY4" fmla="*/ 23926799 h 23926799"/>
              <a:gd name="connsiteX5" fmla="*/ 0 w 1280182"/>
              <a:gd name="connsiteY5" fmla="*/ 23926799 h 23926799"/>
              <a:gd name="connsiteX6" fmla="*/ 0 w 1280182"/>
              <a:gd name="connsiteY6" fmla="*/ 0 h 23926799"/>
              <a:gd name="connsiteX7" fmla="*/ 1280160 w 1280182"/>
              <a:gd name="connsiteY7" fmla="*/ 0 h 23926799"/>
              <a:gd name="connsiteX0" fmla="*/ 1280160 w 1280231"/>
              <a:gd name="connsiteY0" fmla="*/ 0 h 23926799"/>
              <a:gd name="connsiteX1" fmla="*/ 1280160 w 1280231"/>
              <a:gd name="connsiteY1" fmla="*/ 11137327 h 23926799"/>
              <a:gd name="connsiteX2" fmla="*/ 659246 w 1280231"/>
              <a:gd name="connsiteY2" fmla="*/ 11963399 h 23926799"/>
              <a:gd name="connsiteX3" fmla="*/ 1280160 w 1280231"/>
              <a:gd name="connsiteY3" fmla="*/ 12789472 h 23926799"/>
              <a:gd name="connsiteX4" fmla="*/ 1280160 w 1280231"/>
              <a:gd name="connsiteY4" fmla="*/ 23926799 h 23926799"/>
              <a:gd name="connsiteX5" fmla="*/ 0 w 1280231"/>
              <a:gd name="connsiteY5" fmla="*/ 23926799 h 23926799"/>
              <a:gd name="connsiteX6" fmla="*/ 0 w 1280231"/>
              <a:gd name="connsiteY6" fmla="*/ 0 h 23926799"/>
              <a:gd name="connsiteX7" fmla="*/ 1280160 w 128023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2"/>
              <a:gd name="connsiteY0" fmla="*/ 0 h 23926799"/>
              <a:gd name="connsiteX1" fmla="*/ 1280160 w 1280242"/>
              <a:gd name="connsiteY1" fmla="*/ 11137327 h 23926799"/>
              <a:gd name="connsiteX2" fmla="*/ 742373 w 1280242"/>
              <a:gd name="connsiteY2" fmla="*/ 11966863 h 23926799"/>
              <a:gd name="connsiteX3" fmla="*/ 1280160 w 1280242"/>
              <a:gd name="connsiteY3" fmla="*/ 12789472 h 23926799"/>
              <a:gd name="connsiteX4" fmla="*/ 1280160 w 1280242"/>
              <a:gd name="connsiteY4" fmla="*/ 23926799 h 23926799"/>
              <a:gd name="connsiteX5" fmla="*/ 0 w 1280242"/>
              <a:gd name="connsiteY5" fmla="*/ 23926799 h 23926799"/>
              <a:gd name="connsiteX6" fmla="*/ 0 w 1280242"/>
              <a:gd name="connsiteY6" fmla="*/ 0 h 23926799"/>
              <a:gd name="connsiteX7" fmla="*/ 1280160 w 1280242"/>
              <a:gd name="connsiteY7" fmla="*/ 0 h 23926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80242" h="23926799">
                <a:moveTo>
                  <a:pt x="1280160" y="0"/>
                </a:moveTo>
                <a:lnTo>
                  <a:pt x="1280160" y="11137327"/>
                </a:lnTo>
                <a:cubicBezTo>
                  <a:pt x="1287934" y="11540842"/>
                  <a:pt x="743219" y="11525247"/>
                  <a:pt x="742373" y="11966863"/>
                </a:cubicBezTo>
                <a:cubicBezTo>
                  <a:pt x="741527" y="12408479"/>
                  <a:pt x="1284472" y="12396353"/>
                  <a:pt x="1280160" y="12789472"/>
                </a:cubicBezTo>
                <a:lnTo>
                  <a:pt x="1280160" y="23926799"/>
                </a:lnTo>
                <a:lnTo>
                  <a:pt x="0" y="23926799"/>
                </a:lnTo>
                <a:lnTo>
                  <a:pt x="0" y="0"/>
                </a:lnTo>
                <a:lnTo>
                  <a:pt x="128016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LT"/>
          </a:p>
        </p:txBody>
      </p:sp>
      <p:pic>
        <p:nvPicPr>
          <p:cNvPr id="42" name="Graphic 41" descr="Upward trend">
            <a:hlinkClick r:id="rId11" action="ppaction://hlinksldjump"/>
            <a:extLst>
              <a:ext uri="{FF2B5EF4-FFF2-40B4-BE49-F238E27FC236}">
                <a16:creationId xmlns:a16="http://schemas.microsoft.com/office/drawing/2014/main" id="{995DB691-ACC1-2C4F-8852-0A1EFAFA6BC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03639" y="367093"/>
            <a:ext cx="612336" cy="612336"/>
          </a:xfrm>
          <a:prstGeom prst="rect">
            <a:avLst/>
          </a:prstGeom>
        </p:spPr>
      </p:pic>
      <p:pic>
        <p:nvPicPr>
          <p:cNvPr id="43" name="Graphic 42" descr="Coffee">
            <a:hlinkClick r:id="rId14" action="ppaction://hlinksldjump"/>
            <a:extLst>
              <a:ext uri="{FF2B5EF4-FFF2-40B4-BE49-F238E27FC236}">
                <a16:creationId xmlns:a16="http://schemas.microsoft.com/office/drawing/2014/main" id="{CBB0FFCD-B74D-5447-A402-597DAA5AFFB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59877" y="1312117"/>
            <a:ext cx="620915" cy="620915"/>
          </a:xfrm>
          <a:prstGeom prst="rect">
            <a:avLst/>
          </a:prstGeom>
        </p:spPr>
      </p:pic>
      <p:pic>
        <p:nvPicPr>
          <p:cNvPr id="44" name="Graphic 43" descr="Single gear">
            <a:hlinkClick r:id="rId17" action="ppaction://hlinksldjump"/>
            <a:extLst>
              <a:ext uri="{FF2B5EF4-FFF2-40B4-BE49-F238E27FC236}">
                <a16:creationId xmlns:a16="http://schemas.microsoft.com/office/drawing/2014/main" id="{B155C3AF-F79B-5E43-8335-0882A53312B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277756" y="2531332"/>
            <a:ext cx="724649" cy="724649"/>
          </a:xfrm>
          <a:prstGeom prst="rect">
            <a:avLst/>
          </a:prstGeom>
        </p:spPr>
      </p:pic>
      <p:pic>
        <p:nvPicPr>
          <p:cNvPr id="45" name="Graphic 44" descr="Users">
            <a:hlinkClick r:id="rId20" action="ppaction://hlinksldjump"/>
            <a:extLst>
              <a:ext uri="{FF2B5EF4-FFF2-40B4-BE49-F238E27FC236}">
                <a16:creationId xmlns:a16="http://schemas.microsoft.com/office/drawing/2014/main" id="{923E9E60-3788-D043-B41E-90194CA0681E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280485" y="5614878"/>
            <a:ext cx="721920" cy="721920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A80FFA9C-035D-F84E-B5F9-5FBEB4EA6E50}"/>
              </a:ext>
            </a:extLst>
          </p:cNvPr>
          <p:cNvSpPr txBox="1"/>
          <p:nvPr/>
        </p:nvSpPr>
        <p:spPr>
          <a:xfrm>
            <a:off x="4015265" y="2391106"/>
            <a:ext cx="5790466" cy="923330"/>
          </a:xfrm>
          <a:prstGeom prst="rect">
            <a:avLst/>
          </a:prstGeom>
          <a:noFill/>
          <a:ln>
            <a:noFill/>
          </a:ln>
          <a:effectLst>
            <a:glow rad="1905000">
              <a:schemeClr val="accent1">
                <a:alpha val="40000"/>
              </a:schemeClr>
            </a:glow>
            <a:innerShdw blurRad="63500" dist="50800" dir="16200000">
              <a:prstClr val="black">
                <a:alpha val="50000"/>
              </a:prstClr>
            </a:innerShdw>
            <a:reflection stA="0" endPos="13000" dist="50800" dir="5400000" sy="-100000" algn="bl" rotWithShape="0"/>
            <a:softEdge rad="330200"/>
          </a:effectLst>
          <a:scene3d>
            <a:camera prst="orthographicFront"/>
            <a:lightRig rig="threePt" dir="t"/>
          </a:scene3d>
          <a:sp3d>
            <a:bevelT prst="angle"/>
            <a:bevelB prst="angle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5400" b="1" spc="300" dirty="0">
                <a:solidFill>
                  <a:schemeClr val="bg2">
                    <a:lumMod val="50000"/>
                  </a:schemeClr>
                </a:solidFill>
                <a:latin typeface="Lucida Casual" panose="03010604040201010104" pitchFamily="66" charset="0"/>
                <a:ea typeface="Tahoma" panose="020B0604030504040204" pitchFamily="34" charset="0"/>
                <a:cs typeface="Times New Roman" panose="02020603050405020304" pitchFamily="18" charset="0"/>
              </a:rPr>
              <a:t>Demo Time !</a:t>
            </a:r>
            <a:endParaRPr lang="en-LT" sz="5400" b="1" spc="300" dirty="0">
              <a:solidFill>
                <a:schemeClr val="bg2">
                  <a:lumMod val="50000"/>
                </a:schemeClr>
              </a:solidFill>
              <a:latin typeface="Lucida Casual" panose="03010604040201010104" pitchFamily="66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4DDCBC1-263E-6046-B918-E716B0BA21A0}"/>
              </a:ext>
            </a:extLst>
          </p:cNvPr>
          <p:cNvGrpSpPr/>
          <p:nvPr/>
        </p:nvGrpSpPr>
        <p:grpSpPr>
          <a:xfrm>
            <a:off x="220686" y="3848860"/>
            <a:ext cx="827568" cy="828000"/>
            <a:chOff x="-842559" y="5561839"/>
            <a:chExt cx="827568" cy="828000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9885C5E1-EA20-F948-94E2-D0509EDD80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5561839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6" name="Graphic 35" descr="Users">
              <a:extLst>
                <a:ext uri="{FF2B5EF4-FFF2-40B4-BE49-F238E27FC236}">
                  <a16:creationId xmlns:a16="http://schemas.microsoft.com/office/drawing/2014/main" id="{216C4879-5CCC-A24F-9805-D98864A383DB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-777564" y="5614879"/>
              <a:ext cx="721920" cy="721920"/>
            </a:xfrm>
            <a:prstGeom prst="rect">
              <a:avLst/>
            </a:prstGeom>
          </p:spPr>
        </p:pic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576CC9FC-0BE9-4D63-9425-159687BEA72E}"/>
              </a:ext>
            </a:extLst>
          </p:cNvPr>
          <p:cNvSpPr txBox="1"/>
          <p:nvPr/>
        </p:nvSpPr>
        <p:spPr>
          <a:xfrm>
            <a:off x="1268775" y="6437140"/>
            <a:ext cx="10923225" cy="400110"/>
          </a:xfrm>
          <a:prstGeom prst="rect">
            <a:avLst/>
          </a:prstGeom>
          <a:gradFill>
            <a:gsLst>
              <a:gs pos="100000">
                <a:schemeClr val="tx2">
                  <a:lumMod val="50000"/>
                  <a:lumOff val="50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</a:gsLst>
            <a:lin ang="5400000" scaled="1"/>
          </a:gradFill>
          <a:ln>
            <a:noFill/>
          </a:ln>
          <a:effectLst>
            <a:glow>
              <a:schemeClr val="accent1">
                <a:alpha val="40000"/>
              </a:schemeClr>
            </a:glow>
            <a:reflection stA="99000" endPos="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lo-LA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ມະຫາວິທະຍາໄລແຫ່ງຊາດ, ຄະນະວິທະຍາສາດທຳມະຊາດ, ພາກວິຊາວິທະຍາສາດຄອມພິວເຕີ		ສົກສຶກສາ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2020-2021</a:t>
            </a:r>
            <a:endParaRPr lang="en-US" sz="2000" spc="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Lao" panose="020B0502040504020204" pitchFamily="34" charset="0"/>
              <a:cs typeface="Noto Sans Lao" panose="020B0502040504020204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9497818-F809-42E0-959B-B28A274D096E}"/>
              </a:ext>
            </a:extLst>
          </p:cNvPr>
          <p:cNvSpPr txBox="1"/>
          <p:nvPr/>
        </p:nvSpPr>
        <p:spPr>
          <a:xfrm>
            <a:off x="4953732" y="122297"/>
            <a:ext cx="3984192" cy="2062103"/>
          </a:xfrm>
          <a:prstGeom prst="rect">
            <a:avLst/>
          </a:prstGeom>
          <a:noFill/>
          <a:ln>
            <a:noFill/>
          </a:ln>
          <a:effectLst>
            <a:glow rad="1905000">
              <a:schemeClr val="accent1">
                <a:alpha val="40000"/>
              </a:schemeClr>
            </a:glow>
            <a:innerShdw blurRad="63500" dist="50800" dir="16200000">
              <a:prstClr val="black">
                <a:alpha val="50000"/>
              </a:prstClr>
            </a:innerShdw>
            <a:reflection stA="0" endPos="13000" dist="50800" dir="5400000" sy="-100000" algn="bl" rotWithShape="0"/>
            <a:softEdge rad="330200"/>
          </a:effectLst>
          <a:scene3d>
            <a:camera prst="orthographicFront"/>
            <a:lightRig rig="threePt" dir="t"/>
          </a:scene3d>
          <a:sp3d>
            <a:bevelT prst="angle"/>
            <a:bevelB prst="angle"/>
          </a:sp3d>
        </p:spPr>
        <p:txBody>
          <a:bodyPr wrap="square" rtlCol="0">
            <a:spAutoFit/>
          </a:bodyPr>
          <a:lstStyle/>
          <a:p>
            <a:pPr algn="ctr"/>
            <a:r>
              <a:rPr lang="lo-LA" sz="7200" b="1" spc="300" dirty="0">
                <a:solidFill>
                  <a:schemeClr val="bg2"/>
                </a:solidFill>
                <a:latin typeface="Noto Sans Lao" panose="020B0502040504020204" pitchFamily="34" charset="0"/>
                <a:ea typeface="Tahoma" panose="020B0604030504040204" pitchFamily="34" charset="0"/>
                <a:cs typeface="Noto Sans Lao" panose="020B0502040504020204" pitchFamily="34" charset="0"/>
              </a:rPr>
              <a:t>ຂໍຂອບໃຈ</a:t>
            </a:r>
          </a:p>
          <a:p>
            <a:pPr algn="ctr"/>
            <a:r>
              <a:rPr lang="en-US" sz="2800" b="1" spc="300" dirty="0">
                <a:solidFill>
                  <a:schemeClr val="bg2"/>
                </a:solidFill>
                <a:latin typeface="Lucida Casual" panose="03010604040201010104" pitchFamily="66" charset="0"/>
                <a:ea typeface="Tahoma" panose="020B0604030504040204" pitchFamily="34" charset="0"/>
                <a:cs typeface="Times New Roman" panose="02020603050405020304" pitchFamily="18" charset="0"/>
              </a:rPr>
              <a:t>Thanks for </a:t>
            </a:r>
          </a:p>
          <a:p>
            <a:pPr algn="ctr"/>
            <a:r>
              <a:rPr lang="en-US" sz="2800" b="1" spc="300" dirty="0">
                <a:solidFill>
                  <a:schemeClr val="bg2"/>
                </a:solidFill>
                <a:latin typeface="Lucida Casual" panose="03010604040201010104" pitchFamily="66" charset="0"/>
                <a:ea typeface="Tahoma" panose="020B0604030504040204" pitchFamily="34" charset="0"/>
                <a:cs typeface="Times New Roman" panose="02020603050405020304" pitchFamily="18" charset="0"/>
              </a:rPr>
              <a:t>You’re </a:t>
            </a:r>
            <a:r>
              <a:rPr lang="en-US" sz="2800" b="1" spc="300" dirty="0" err="1">
                <a:solidFill>
                  <a:schemeClr val="bg2"/>
                </a:solidFill>
                <a:latin typeface="Lucida Casual" panose="03010604040201010104" pitchFamily="66" charset="0"/>
                <a:ea typeface="Tahoma" panose="020B0604030504040204" pitchFamily="34" charset="0"/>
                <a:cs typeface="Times New Roman" panose="02020603050405020304" pitchFamily="18" charset="0"/>
              </a:rPr>
              <a:t>Attenrion</a:t>
            </a:r>
            <a:endParaRPr lang="en-LT" sz="2800" b="1" spc="300" dirty="0">
              <a:solidFill>
                <a:schemeClr val="bg2"/>
              </a:solidFill>
              <a:latin typeface="Lucida Casual" panose="03010604040201010104" pitchFamily="66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DF7AA4E8-7281-438D-B129-CD0744CE8B4A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9262416" y="74822"/>
            <a:ext cx="3677548" cy="25995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F346B85-36BE-467F-9223-0EF64AAC6964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BEBA8EAE-BF5A-486C-A8C5-ECC9F3942E4B}">
                <a14:imgProps xmlns:a14="http://schemas.microsoft.com/office/drawing/2010/main">
                  <a14:imgLayer r:embed="rId27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35990" y="3737230"/>
            <a:ext cx="2337730" cy="2452824"/>
          </a:xfrm>
          <a:prstGeom prst="rect">
            <a:avLst/>
          </a:prstGeom>
        </p:spPr>
      </p:pic>
      <p:pic>
        <p:nvPicPr>
          <p:cNvPr id="48" name="Picture 47" descr="NUOL LOGO">
            <a:extLst>
              <a:ext uri="{FF2B5EF4-FFF2-40B4-BE49-F238E27FC236}">
                <a16:creationId xmlns:a16="http://schemas.microsoft.com/office/drawing/2014/main" id="{397A8FF4-69F1-4790-A688-5BC9D933B9F8}"/>
              </a:ext>
            </a:extLst>
          </p:cNvPr>
          <p:cNvPicPr/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2532" y="255963"/>
            <a:ext cx="1444856" cy="2194652"/>
          </a:xfrm>
          <a:prstGeom prst="rect">
            <a:avLst/>
          </a:prstGeom>
          <a:noFill/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EB7B26D-001A-40C2-A6D5-74FED9738C0B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5494183" y="3255981"/>
            <a:ext cx="2832630" cy="283263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C50AF53-B76B-4BA1-ADDC-083BE47605B1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BEBA8EAE-BF5A-486C-A8C5-ECC9F3942E4B}">
                <a14:imgProps xmlns:a14="http://schemas.microsoft.com/office/drawing/2010/main">
                  <a14:imgLayer r:embed="rId31">
                    <a14:imgEffect>
                      <a14:backgroundRemoval t="0" b="9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805731" y="3577924"/>
            <a:ext cx="1719944" cy="2295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957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92D37F93-39B0-4F4E-BEF6-CD19B2F25EFC}"/>
              </a:ext>
            </a:extLst>
          </p:cNvPr>
          <p:cNvGrpSpPr/>
          <p:nvPr/>
        </p:nvGrpSpPr>
        <p:grpSpPr>
          <a:xfrm>
            <a:off x="-842559" y="494367"/>
            <a:ext cx="827568" cy="828000"/>
            <a:chOff x="-842559" y="468160"/>
            <a:chExt cx="827568" cy="828000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714A7735-60E6-5A45-A4B5-47F34D8DE5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6816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27" name="Graphic 26" descr="Lightbulb">
              <a:extLst>
                <a:ext uri="{FF2B5EF4-FFF2-40B4-BE49-F238E27FC236}">
                  <a16:creationId xmlns:a16="http://schemas.microsoft.com/office/drawing/2014/main" id="{ABC37FC0-01B6-724C-9974-E641A2CDB0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-780293" y="530642"/>
              <a:ext cx="703036" cy="703036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C82E1FA-BF29-C84B-A1CE-1C4BC01B4144}"/>
              </a:ext>
            </a:extLst>
          </p:cNvPr>
          <p:cNvGrpSpPr/>
          <p:nvPr/>
        </p:nvGrpSpPr>
        <p:grpSpPr>
          <a:xfrm>
            <a:off x="-842559" y="1741580"/>
            <a:ext cx="827568" cy="828000"/>
            <a:chOff x="-842559" y="1741580"/>
            <a:chExt cx="827568" cy="828000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135F47C7-CC9D-6E4E-8F0D-42D840139C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174158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0" name="Graphic 29" descr="Upward trend">
              <a:extLst>
                <a:ext uri="{FF2B5EF4-FFF2-40B4-BE49-F238E27FC236}">
                  <a16:creationId xmlns:a16="http://schemas.microsoft.com/office/drawing/2014/main" id="{DE552747-4107-DB4A-84C0-6B26C68E78B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734943" y="1849412"/>
              <a:ext cx="612336" cy="612336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66C0A95-035B-A240-A97F-000AF3833F50}"/>
              </a:ext>
            </a:extLst>
          </p:cNvPr>
          <p:cNvGrpSpPr/>
          <p:nvPr/>
        </p:nvGrpSpPr>
        <p:grpSpPr>
          <a:xfrm>
            <a:off x="-842559" y="4288420"/>
            <a:ext cx="827568" cy="828000"/>
            <a:chOff x="-842559" y="4288420"/>
            <a:chExt cx="827568" cy="828000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765FC6E6-F818-204F-9C83-D4B41FD06DD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28842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3" name="Graphic 32" descr="Single gear">
              <a:extLst>
                <a:ext uri="{FF2B5EF4-FFF2-40B4-BE49-F238E27FC236}">
                  <a16:creationId xmlns:a16="http://schemas.microsoft.com/office/drawing/2014/main" id="{177CD30B-4A7F-7449-A353-7D7C0785AC3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780293" y="4363185"/>
              <a:ext cx="724649" cy="724649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4DDCBC1-263E-6046-B918-E716B0BA21A0}"/>
              </a:ext>
            </a:extLst>
          </p:cNvPr>
          <p:cNvGrpSpPr/>
          <p:nvPr/>
        </p:nvGrpSpPr>
        <p:grpSpPr>
          <a:xfrm>
            <a:off x="866458" y="5561840"/>
            <a:ext cx="827568" cy="828000"/>
            <a:chOff x="-842559" y="5561839"/>
            <a:chExt cx="827568" cy="828000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9885C5E1-EA20-F948-94E2-D0509EDD80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5561839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6" name="Graphic 35" descr="Users">
              <a:extLst>
                <a:ext uri="{FF2B5EF4-FFF2-40B4-BE49-F238E27FC236}">
                  <a16:creationId xmlns:a16="http://schemas.microsoft.com/office/drawing/2014/main" id="{216C4879-5CCC-A24F-9805-D98864A383D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777564" y="5614879"/>
              <a:ext cx="721920" cy="721920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77D2DA6-C905-9841-B8F9-EE811590B2DC}"/>
              </a:ext>
            </a:extLst>
          </p:cNvPr>
          <p:cNvGrpSpPr/>
          <p:nvPr/>
        </p:nvGrpSpPr>
        <p:grpSpPr>
          <a:xfrm>
            <a:off x="-842559" y="3015000"/>
            <a:ext cx="827568" cy="828000"/>
            <a:chOff x="-837416" y="3015000"/>
            <a:chExt cx="827568" cy="828000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869C037A-F1E1-D142-A24D-72F457CD569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37416" y="301500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9" name="Graphic 38" descr="Coffee">
              <a:extLst>
                <a:ext uri="{FF2B5EF4-FFF2-40B4-BE49-F238E27FC236}">
                  <a16:creationId xmlns:a16="http://schemas.microsoft.com/office/drawing/2014/main" id="{9D5AEAE1-3F37-7941-A462-30051C5B4E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-698172" y="3065465"/>
              <a:ext cx="620915" cy="620915"/>
            </a:xfrm>
            <a:prstGeom prst="rect">
              <a:avLst/>
            </a:prstGeom>
          </p:spPr>
        </p:pic>
      </p:grpSp>
      <p:sp>
        <p:nvSpPr>
          <p:cNvPr id="40" name="Freeform 39">
            <a:extLst>
              <a:ext uri="{FF2B5EF4-FFF2-40B4-BE49-F238E27FC236}">
                <a16:creationId xmlns:a16="http://schemas.microsoft.com/office/drawing/2014/main" id="{098E8DDA-9A8C-484E-8557-66FEB1E316C9}"/>
              </a:ext>
            </a:extLst>
          </p:cNvPr>
          <p:cNvSpPr/>
          <p:nvPr/>
        </p:nvSpPr>
        <p:spPr>
          <a:xfrm>
            <a:off x="0" y="-5987562"/>
            <a:ext cx="1280242" cy="23926799"/>
          </a:xfrm>
          <a:custGeom>
            <a:avLst/>
            <a:gdLst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7" fmla="*/ 1280160 w 1280160"/>
              <a:gd name="connsiteY7" fmla="*/ 0 h 23926799"/>
              <a:gd name="connsiteX0" fmla="*/ 1280160 w 1280182"/>
              <a:gd name="connsiteY0" fmla="*/ 0 h 23926799"/>
              <a:gd name="connsiteX1" fmla="*/ 1280160 w 1280182"/>
              <a:gd name="connsiteY1" fmla="*/ 11137327 h 23926799"/>
              <a:gd name="connsiteX2" fmla="*/ 659246 w 1280182"/>
              <a:gd name="connsiteY2" fmla="*/ 11963399 h 23926799"/>
              <a:gd name="connsiteX3" fmla="*/ 1280160 w 1280182"/>
              <a:gd name="connsiteY3" fmla="*/ 12789472 h 23926799"/>
              <a:gd name="connsiteX4" fmla="*/ 1280160 w 1280182"/>
              <a:gd name="connsiteY4" fmla="*/ 23926799 h 23926799"/>
              <a:gd name="connsiteX5" fmla="*/ 0 w 1280182"/>
              <a:gd name="connsiteY5" fmla="*/ 23926799 h 23926799"/>
              <a:gd name="connsiteX6" fmla="*/ 0 w 1280182"/>
              <a:gd name="connsiteY6" fmla="*/ 0 h 23926799"/>
              <a:gd name="connsiteX7" fmla="*/ 1280160 w 1280182"/>
              <a:gd name="connsiteY7" fmla="*/ 0 h 23926799"/>
              <a:gd name="connsiteX0" fmla="*/ 1280160 w 1280231"/>
              <a:gd name="connsiteY0" fmla="*/ 0 h 23926799"/>
              <a:gd name="connsiteX1" fmla="*/ 1280160 w 1280231"/>
              <a:gd name="connsiteY1" fmla="*/ 11137327 h 23926799"/>
              <a:gd name="connsiteX2" fmla="*/ 659246 w 1280231"/>
              <a:gd name="connsiteY2" fmla="*/ 11963399 h 23926799"/>
              <a:gd name="connsiteX3" fmla="*/ 1280160 w 1280231"/>
              <a:gd name="connsiteY3" fmla="*/ 12789472 h 23926799"/>
              <a:gd name="connsiteX4" fmla="*/ 1280160 w 1280231"/>
              <a:gd name="connsiteY4" fmla="*/ 23926799 h 23926799"/>
              <a:gd name="connsiteX5" fmla="*/ 0 w 1280231"/>
              <a:gd name="connsiteY5" fmla="*/ 23926799 h 23926799"/>
              <a:gd name="connsiteX6" fmla="*/ 0 w 1280231"/>
              <a:gd name="connsiteY6" fmla="*/ 0 h 23926799"/>
              <a:gd name="connsiteX7" fmla="*/ 1280160 w 128023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2"/>
              <a:gd name="connsiteY0" fmla="*/ 0 h 23926799"/>
              <a:gd name="connsiteX1" fmla="*/ 1280160 w 1280242"/>
              <a:gd name="connsiteY1" fmla="*/ 11137327 h 23926799"/>
              <a:gd name="connsiteX2" fmla="*/ 742373 w 1280242"/>
              <a:gd name="connsiteY2" fmla="*/ 11966863 h 23926799"/>
              <a:gd name="connsiteX3" fmla="*/ 1280160 w 1280242"/>
              <a:gd name="connsiteY3" fmla="*/ 12789472 h 23926799"/>
              <a:gd name="connsiteX4" fmla="*/ 1280160 w 1280242"/>
              <a:gd name="connsiteY4" fmla="*/ 23926799 h 23926799"/>
              <a:gd name="connsiteX5" fmla="*/ 0 w 1280242"/>
              <a:gd name="connsiteY5" fmla="*/ 23926799 h 23926799"/>
              <a:gd name="connsiteX6" fmla="*/ 0 w 1280242"/>
              <a:gd name="connsiteY6" fmla="*/ 0 h 23926799"/>
              <a:gd name="connsiteX7" fmla="*/ 1280160 w 1280242"/>
              <a:gd name="connsiteY7" fmla="*/ 0 h 23926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80242" h="23926799">
                <a:moveTo>
                  <a:pt x="1280160" y="0"/>
                </a:moveTo>
                <a:lnTo>
                  <a:pt x="1280160" y="11137327"/>
                </a:lnTo>
                <a:cubicBezTo>
                  <a:pt x="1287934" y="11540842"/>
                  <a:pt x="743219" y="11525247"/>
                  <a:pt x="742373" y="11966863"/>
                </a:cubicBezTo>
                <a:cubicBezTo>
                  <a:pt x="741527" y="12408479"/>
                  <a:pt x="1284472" y="12396353"/>
                  <a:pt x="1280160" y="12789472"/>
                </a:cubicBezTo>
                <a:lnTo>
                  <a:pt x="1280160" y="23926799"/>
                </a:lnTo>
                <a:lnTo>
                  <a:pt x="0" y="23926799"/>
                </a:lnTo>
                <a:lnTo>
                  <a:pt x="0" y="0"/>
                </a:lnTo>
                <a:lnTo>
                  <a:pt x="128016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LT"/>
          </a:p>
        </p:txBody>
      </p:sp>
      <p:pic>
        <p:nvPicPr>
          <p:cNvPr id="41" name="Graphic 40" descr="Lightbulb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312EB5C-7071-F74A-BF1D-1BD63290B4F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77756" y="530641"/>
            <a:ext cx="703036" cy="703036"/>
          </a:xfrm>
          <a:prstGeom prst="rect">
            <a:avLst/>
          </a:prstGeom>
        </p:spPr>
      </p:pic>
      <p:pic>
        <p:nvPicPr>
          <p:cNvPr id="42" name="Graphic 41" descr="Upward trend">
            <a:hlinkClick r:id="rId15" action="ppaction://hlinksldjump"/>
            <a:extLst>
              <a:ext uri="{FF2B5EF4-FFF2-40B4-BE49-F238E27FC236}">
                <a16:creationId xmlns:a16="http://schemas.microsoft.com/office/drawing/2014/main" id="{995DB691-ACC1-2C4F-8852-0A1EFAFA6BC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23106" y="1849411"/>
            <a:ext cx="612336" cy="612336"/>
          </a:xfrm>
          <a:prstGeom prst="rect">
            <a:avLst/>
          </a:prstGeom>
        </p:spPr>
      </p:pic>
      <p:pic>
        <p:nvPicPr>
          <p:cNvPr id="43" name="Graphic 42" descr="Coffee">
            <a:hlinkClick r:id="rId18" action="ppaction://hlinksldjump"/>
            <a:extLst>
              <a:ext uri="{FF2B5EF4-FFF2-40B4-BE49-F238E27FC236}">
                <a16:creationId xmlns:a16="http://schemas.microsoft.com/office/drawing/2014/main" id="{CBB0FFCD-B74D-5447-A402-597DAA5AFFB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59877" y="3065464"/>
            <a:ext cx="620915" cy="620915"/>
          </a:xfrm>
          <a:prstGeom prst="rect">
            <a:avLst/>
          </a:prstGeom>
        </p:spPr>
      </p:pic>
      <p:pic>
        <p:nvPicPr>
          <p:cNvPr id="44" name="Graphic 43" descr="Single gear">
            <a:hlinkClick r:id="rId21" action="ppaction://hlinksldjump"/>
            <a:extLst>
              <a:ext uri="{FF2B5EF4-FFF2-40B4-BE49-F238E27FC236}">
                <a16:creationId xmlns:a16="http://schemas.microsoft.com/office/drawing/2014/main" id="{B155C3AF-F79B-5E43-8335-0882A53312BB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77756" y="4363184"/>
            <a:ext cx="724649" cy="724649"/>
          </a:xfrm>
          <a:prstGeom prst="rect">
            <a:avLst/>
          </a:prstGeom>
        </p:spPr>
      </p:pic>
      <p:pic>
        <p:nvPicPr>
          <p:cNvPr id="45" name="Graphic 44" descr="Users">
            <a:hlinkClick r:id="rId24" action="ppaction://hlinksldjump"/>
            <a:extLst>
              <a:ext uri="{FF2B5EF4-FFF2-40B4-BE49-F238E27FC236}">
                <a16:creationId xmlns:a16="http://schemas.microsoft.com/office/drawing/2014/main" id="{923E9E60-3788-D043-B41E-90194CA0681E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80485" y="5614878"/>
            <a:ext cx="721920" cy="721920"/>
          </a:xfrm>
          <a:prstGeom prst="rect">
            <a:avLst/>
          </a:prstGeom>
        </p:spPr>
      </p:pic>
      <p:sp>
        <p:nvSpPr>
          <p:cNvPr id="46" name="Oval 45">
            <a:extLst>
              <a:ext uri="{FF2B5EF4-FFF2-40B4-BE49-F238E27FC236}">
                <a16:creationId xmlns:a16="http://schemas.microsoft.com/office/drawing/2014/main" id="{DE6EC189-DA80-4756-A047-E93167FB390F}"/>
              </a:ext>
            </a:extLst>
          </p:cNvPr>
          <p:cNvSpPr/>
          <p:nvPr/>
        </p:nvSpPr>
        <p:spPr>
          <a:xfrm>
            <a:off x="1638103" y="2866402"/>
            <a:ext cx="1019932" cy="918084"/>
          </a:xfrm>
          <a:prstGeom prst="ellipse">
            <a:avLst/>
          </a:prstGeom>
          <a:solidFill>
            <a:srgbClr val="FFD266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18C447D-911C-4426-871C-731B1704636B}"/>
              </a:ext>
            </a:extLst>
          </p:cNvPr>
          <p:cNvSpPr txBox="1"/>
          <p:nvPr/>
        </p:nvSpPr>
        <p:spPr>
          <a:xfrm>
            <a:off x="2863516" y="3002279"/>
            <a:ext cx="93284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lo-LA" sz="36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ປະຫວັດຄວາມເປັນມາ ແລະ ຄວາມສຳຄັນຂອງບັນຫາ.	</a:t>
            </a:r>
            <a:endParaRPr lang="en-LT" sz="3600" b="1" spc="3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Lao" panose="020B0502040504020204" pitchFamily="34" charset="0"/>
              <a:cs typeface="Noto Sans Lao" panose="020B0502040504020204" pitchFamily="34" charset="0"/>
            </a:endParaRP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52C67ED6-E290-4737-9E98-A380C2F7B696}"/>
              </a:ext>
            </a:extLst>
          </p:cNvPr>
          <p:cNvCxnSpPr>
            <a:cxnSpLocks/>
          </p:cNvCxnSpPr>
          <p:nvPr/>
        </p:nvCxnSpPr>
        <p:spPr>
          <a:xfrm>
            <a:off x="2863516" y="3589708"/>
            <a:ext cx="9071810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527A75B7-887C-4C4B-8997-AC4105C1409D}"/>
              </a:ext>
            </a:extLst>
          </p:cNvPr>
          <p:cNvSpPr txBox="1"/>
          <p:nvPr/>
        </p:nvSpPr>
        <p:spPr>
          <a:xfrm>
            <a:off x="1268775" y="6437140"/>
            <a:ext cx="10923225" cy="400110"/>
          </a:xfrm>
          <a:prstGeom prst="rect">
            <a:avLst/>
          </a:prstGeom>
          <a:gradFill>
            <a:gsLst>
              <a:gs pos="100000">
                <a:schemeClr val="tx2">
                  <a:lumMod val="50000"/>
                  <a:lumOff val="50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</a:gsLst>
            <a:lin ang="5400000" scaled="1"/>
          </a:gradFill>
          <a:ln>
            <a:noFill/>
          </a:ln>
          <a:effectLst>
            <a:glow>
              <a:schemeClr val="accent1">
                <a:alpha val="40000"/>
              </a:schemeClr>
            </a:glow>
            <a:reflection stA="99000" endPos="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 </a:t>
            </a:r>
            <a:r>
              <a:rPr lang="lo-LA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ຫົວຂໍ້: </a:t>
            </a:r>
            <a:r>
              <a:rPr lang="en-US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“ </a:t>
            </a:r>
            <a:r>
              <a:rPr lang="lo-LA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ລະບົບຈອງປີ້ລົດເມສາຍໃຕ້ອອນລາຍ</a:t>
            </a:r>
            <a:r>
              <a:rPr lang="en-US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”</a:t>
            </a:r>
            <a:r>
              <a:rPr lang="lo-LA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		 									ສົກສຶກສາ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2020-2021</a:t>
            </a:r>
            <a:endParaRPr lang="en-US" sz="2000" spc="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Lao" panose="020B0502040504020204" pitchFamily="34" charset="0"/>
              <a:cs typeface="Noto Sans Lao" panose="020B0502040504020204" pitchFamily="34" charset="0"/>
            </a:endParaRP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39301032-7249-48E0-8094-BE58B08896CC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5694108" y="4031639"/>
            <a:ext cx="2084026" cy="2084026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2DFB6FD0-5E3B-4A20-8517-09DDE53AC83A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9798397" y="318350"/>
            <a:ext cx="2532060" cy="178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3050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5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5">
            <a:extLst>
              <a:ext uri="{FF2B5EF4-FFF2-40B4-BE49-F238E27FC236}">
                <a16:creationId xmlns:a16="http://schemas.microsoft.com/office/drawing/2014/main" id="{9D8AF34E-E7CE-6B45-BA16-061A91E59F6F}"/>
              </a:ext>
            </a:extLst>
          </p:cNvPr>
          <p:cNvGrpSpPr/>
          <p:nvPr/>
        </p:nvGrpSpPr>
        <p:grpSpPr>
          <a:xfrm>
            <a:off x="-835063" y="494367"/>
            <a:ext cx="827568" cy="828000"/>
            <a:chOff x="-842559" y="468160"/>
            <a:chExt cx="827568" cy="828000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61B73CC9-4835-6949-A885-80B8BFEE3AB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6816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48" name="Graphic 47" descr="Lightbulb">
              <a:extLst>
                <a:ext uri="{FF2B5EF4-FFF2-40B4-BE49-F238E27FC236}">
                  <a16:creationId xmlns:a16="http://schemas.microsoft.com/office/drawing/2014/main" id="{07890D4C-AC70-4C42-843D-F960A46EEA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-780293" y="530642"/>
              <a:ext cx="703036" cy="703036"/>
            </a:xfrm>
            <a:prstGeom prst="rect">
              <a:avLst/>
            </a:prstGeom>
          </p:spPr>
        </p:pic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C9129592-52B5-D34E-81BC-E95357938766}"/>
              </a:ext>
            </a:extLst>
          </p:cNvPr>
          <p:cNvGrpSpPr/>
          <p:nvPr/>
        </p:nvGrpSpPr>
        <p:grpSpPr>
          <a:xfrm>
            <a:off x="844764" y="1742764"/>
            <a:ext cx="827568" cy="828000"/>
            <a:chOff x="-842559" y="1741580"/>
            <a:chExt cx="827568" cy="828000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8B220B85-007E-5F44-914B-57D42E953C8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174158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51" name="Graphic 50" descr="Upward trend">
              <a:extLst>
                <a:ext uri="{FF2B5EF4-FFF2-40B4-BE49-F238E27FC236}">
                  <a16:creationId xmlns:a16="http://schemas.microsoft.com/office/drawing/2014/main" id="{006E9C4F-B9E3-E642-9132-4A3ECC8BA42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734943" y="1849412"/>
              <a:ext cx="612336" cy="612336"/>
            </a:xfrm>
            <a:prstGeom prst="rect">
              <a:avLst/>
            </a:prstGeom>
          </p:spPr>
        </p:pic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FC432755-31CD-6A45-A98C-C3ECDCC0D4D9}"/>
              </a:ext>
            </a:extLst>
          </p:cNvPr>
          <p:cNvGrpSpPr/>
          <p:nvPr/>
        </p:nvGrpSpPr>
        <p:grpSpPr>
          <a:xfrm>
            <a:off x="-842559" y="4288420"/>
            <a:ext cx="827568" cy="828000"/>
            <a:chOff x="-842559" y="4288420"/>
            <a:chExt cx="827568" cy="828000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4732E01C-45F2-4143-8450-E7FEA93050F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28842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54" name="Graphic 53" descr="Single gear">
              <a:extLst>
                <a:ext uri="{FF2B5EF4-FFF2-40B4-BE49-F238E27FC236}">
                  <a16:creationId xmlns:a16="http://schemas.microsoft.com/office/drawing/2014/main" id="{1B049337-F37A-E940-B45C-35C6E6AD0BC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780293" y="4363185"/>
              <a:ext cx="724649" cy="724649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178F3FE3-F4B1-3D49-90B9-DB018822860F}"/>
              </a:ext>
            </a:extLst>
          </p:cNvPr>
          <p:cNvGrpSpPr/>
          <p:nvPr/>
        </p:nvGrpSpPr>
        <p:grpSpPr>
          <a:xfrm>
            <a:off x="-842559" y="5561839"/>
            <a:ext cx="827568" cy="828000"/>
            <a:chOff x="-842559" y="5561839"/>
            <a:chExt cx="827568" cy="828000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698D45B5-D094-6D4C-8236-4CC78F9B334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5561839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57" name="Graphic 56" descr="Users">
              <a:extLst>
                <a:ext uri="{FF2B5EF4-FFF2-40B4-BE49-F238E27FC236}">
                  <a16:creationId xmlns:a16="http://schemas.microsoft.com/office/drawing/2014/main" id="{71E56C38-F85F-EF4A-926D-FA0FA8F9466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777564" y="5614879"/>
              <a:ext cx="721920" cy="721920"/>
            </a:xfrm>
            <a:prstGeom prst="rect">
              <a:avLst/>
            </a:prstGeom>
          </p:spPr>
        </p:pic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F40E29B6-751E-F04C-8E94-1BE914578CC2}"/>
              </a:ext>
            </a:extLst>
          </p:cNvPr>
          <p:cNvGrpSpPr/>
          <p:nvPr/>
        </p:nvGrpSpPr>
        <p:grpSpPr>
          <a:xfrm>
            <a:off x="-842559" y="3015000"/>
            <a:ext cx="827568" cy="828000"/>
            <a:chOff x="-837416" y="3015000"/>
            <a:chExt cx="827568" cy="828000"/>
          </a:xfrm>
        </p:grpSpPr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A8BE9B6F-6867-8147-9DA5-20BC6FF9F0A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37416" y="301500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60" name="Graphic 59" descr="Coffee">
              <a:extLst>
                <a:ext uri="{FF2B5EF4-FFF2-40B4-BE49-F238E27FC236}">
                  <a16:creationId xmlns:a16="http://schemas.microsoft.com/office/drawing/2014/main" id="{8D399424-8A70-7844-B57A-C621A641F74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-698172" y="3065465"/>
              <a:ext cx="620915" cy="620915"/>
            </a:xfrm>
            <a:prstGeom prst="rect">
              <a:avLst/>
            </a:prstGeom>
          </p:spPr>
        </p:pic>
      </p:grpSp>
      <p:sp>
        <p:nvSpPr>
          <p:cNvPr id="61" name="Freeform 60">
            <a:extLst>
              <a:ext uri="{FF2B5EF4-FFF2-40B4-BE49-F238E27FC236}">
                <a16:creationId xmlns:a16="http://schemas.microsoft.com/office/drawing/2014/main" id="{DFCCCC51-D9C3-994D-84DA-12A4692A0F37}"/>
              </a:ext>
            </a:extLst>
          </p:cNvPr>
          <p:cNvSpPr/>
          <p:nvPr/>
        </p:nvSpPr>
        <p:spPr>
          <a:xfrm>
            <a:off x="0" y="-9807821"/>
            <a:ext cx="1280242" cy="23926799"/>
          </a:xfrm>
          <a:custGeom>
            <a:avLst/>
            <a:gdLst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7" fmla="*/ 1280160 w 1280160"/>
              <a:gd name="connsiteY7" fmla="*/ 0 h 23926799"/>
              <a:gd name="connsiteX0" fmla="*/ 1280160 w 1280182"/>
              <a:gd name="connsiteY0" fmla="*/ 0 h 23926799"/>
              <a:gd name="connsiteX1" fmla="*/ 1280160 w 1280182"/>
              <a:gd name="connsiteY1" fmla="*/ 11137327 h 23926799"/>
              <a:gd name="connsiteX2" fmla="*/ 659246 w 1280182"/>
              <a:gd name="connsiteY2" fmla="*/ 11963399 h 23926799"/>
              <a:gd name="connsiteX3" fmla="*/ 1280160 w 1280182"/>
              <a:gd name="connsiteY3" fmla="*/ 12789472 h 23926799"/>
              <a:gd name="connsiteX4" fmla="*/ 1280160 w 1280182"/>
              <a:gd name="connsiteY4" fmla="*/ 23926799 h 23926799"/>
              <a:gd name="connsiteX5" fmla="*/ 0 w 1280182"/>
              <a:gd name="connsiteY5" fmla="*/ 23926799 h 23926799"/>
              <a:gd name="connsiteX6" fmla="*/ 0 w 1280182"/>
              <a:gd name="connsiteY6" fmla="*/ 0 h 23926799"/>
              <a:gd name="connsiteX7" fmla="*/ 1280160 w 1280182"/>
              <a:gd name="connsiteY7" fmla="*/ 0 h 23926799"/>
              <a:gd name="connsiteX0" fmla="*/ 1280160 w 1280231"/>
              <a:gd name="connsiteY0" fmla="*/ 0 h 23926799"/>
              <a:gd name="connsiteX1" fmla="*/ 1280160 w 1280231"/>
              <a:gd name="connsiteY1" fmla="*/ 11137327 h 23926799"/>
              <a:gd name="connsiteX2" fmla="*/ 659246 w 1280231"/>
              <a:gd name="connsiteY2" fmla="*/ 11963399 h 23926799"/>
              <a:gd name="connsiteX3" fmla="*/ 1280160 w 1280231"/>
              <a:gd name="connsiteY3" fmla="*/ 12789472 h 23926799"/>
              <a:gd name="connsiteX4" fmla="*/ 1280160 w 1280231"/>
              <a:gd name="connsiteY4" fmla="*/ 23926799 h 23926799"/>
              <a:gd name="connsiteX5" fmla="*/ 0 w 1280231"/>
              <a:gd name="connsiteY5" fmla="*/ 23926799 h 23926799"/>
              <a:gd name="connsiteX6" fmla="*/ 0 w 1280231"/>
              <a:gd name="connsiteY6" fmla="*/ 0 h 23926799"/>
              <a:gd name="connsiteX7" fmla="*/ 1280160 w 128023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2"/>
              <a:gd name="connsiteY0" fmla="*/ 0 h 23926799"/>
              <a:gd name="connsiteX1" fmla="*/ 1280160 w 1280242"/>
              <a:gd name="connsiteY1" fmla="*/ 11137327 h 23926799"/>
              <a:gd name="connsiteX2" fmla="*/ 742373 w 1280242"/>
              <a:gd name="connsiteY2" fmla="*/ 11966863 h 23926799"/>
              <a:gd name="connsiteX3" fmla="*/ 1280160 w 1280242"/>
              <a:gd name="connsiteY3" fmla="*/ 12789472 h 23926799"/>
              <a:gd name="connsiteX4" fmla="*/ 1280160 w 1280242"/>
              <a:gd name="connsiteY4" fmla="*/ 23926799 h 23926799"/>
              <a:gd name="connsiteX5" fmla="*/ 0 w 1280242"/>
              <a:gd name="connsiteY5" fmla="*/ 23926799 h 23926799"/>
              <a:gd name="connsiteX6" fmla="*/ 0 w 1280242"/>
              <a:gd name="connsiteY6" fmla="*/ 0 h 23926799"/>
              <a:gd name="connsiteX7" fmla="*/ 1280160 w 1280242"/>
              <a:gd name="connsiteY7" fmla="*/ 0 h 23926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80242" h="23926799">
                <a:moveTo>
                  <a:pt x="1280160" y="0"/>
                </a:moveTo>
                <a:lnTo>
                  <a:pt x="1280160" y="11137327"/>
                </a:lnTo>
                <a:cubicBezTo>
                  <a:pt x="1287934" y="11540842"/>
                  <a:pt x="743219" y="11525247"/>
                  <a:pt x="742373" y="11966863"/>
                </a:cubicBezTo>
                <a:cubicBezTo>
                  <a:pt x="741527" y="12408479"/>
                  <a:pt x="1284472" y="12396353"/>
                  <a:pt x="1280160" y="12789472"/>
                </a:cubicBezTo>
                <a:lnTo>
                  <a:pt x="1280160" y="23926799"/>
                </a:lnTo>
                <a:lnTo>
                  <a:pt x="0" y="23926799"/>
                </a:lnTo>
                <a:lnTo>
                  <a:pt x="0" y="0"/>
                </a:lnTo>
                <a:lnTo>
                  <a:pt x="128016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LT"/>
          </a:p>
        </p:txBody>
      </p:sp>
      <p:pic>
        <p:nvPicPr>
          <p:cNvPr id="62" name="Graphic 61" descr="Lightbulb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BA6DB6B-0C30-6F4D-AE06-239E787DD8A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77756" y="530641"/>
            <a:ext cx="703036" cy="703036"/>
          </a:xfrm>
          <a:prstGeom prst="rect">
            <a:avLst/>
          </a:prstGeom>
        </p:spPr>
      </p:pic>
      <p:pic>
        <p:nvPicPr>
          <p:cNvPr id="63" name="Graphic 62" descr="Upward trend">
            <a:hlinkClick r:id="rId15" action="ppaction://hlinksldjump"/>
            <a:extLst>
              <a:ext uri="{FF2B5EF4-FFF2-40B4-BE49-F238E27FC236}">
                <a16:creationId xmlns:a16="http://schemas.microsoft.com/office/drawing/2014/main" id="{8189C713-DFE7-8448-B778-2B47AD46766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23106" y="1849411"/>
            <a:ext cx="612336" cy="612336"/>
          </a:xfrm>
          <a:prstGeom prst="rect">
            <a:avLst/>
          </a:prstGeom>
        </p:spPr>
      </p:pic>
      <p:pic>
        <p:nvPicPr>
          <p:cNvPr id="64" name="Graphic 63" descr="Coffee">
            <a:hlinkClick r:id="rId18" action="ppaction://hlinksldjump"/>
            <a:extLst>
              <a:ext uri="{FF2B5EF4-FFF2-40B4-BE49-F238E27FC236}">
                <a16:creationId xmlns:a16="http://schemas.microsoft.com/office/drawing/2014/main" id="{257EE65D-7A71-5E45-A8E7-3F7905B6DF4E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59877" y="3065464"/>
            <a:ext cx="620915" cy="620915"/>
          </a:xfrm>
          <a:prstGeom prst="rect">
            <a:avLst/>
          </a:prstGeom>
        </p:spPr>
      </p:pic>
      <p:pic>
        <p:nvPicPr>
          <p:cNvPr id="65" name="Graphic 64" descr="Single gear">
            <a:hlinkClick r:id="rId21" action="ppaction://hlinksldjump"/>
            <a:extLst>
              <a:ext uri="{FF2B5EF4-FFF2-40B4-BE49-F238E27FC236}">
                <a16:creationId xmlns:a16="http://schemas.microsoft.com/office/drawing/2014/main" id="{1CF00180-5CB2-6343-954B-91B358584857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77756" y="4363184"/>
            <a:ext cx="724649" cy="724649"/>
          </a:xfrm>
          <a:prstGeom prst="rect">
            <a:avLst/>
          </a:prstGeom>
        </p:spPr>
      </p:pic>
      <p:pic>
        <p:nvPicPr>
          <p:cNvPr id="66" name="Graphic 65" descr="Users">
            <a:hlinkClick r:id="rId24" action="ppaction://hlinksldjump"/>
            <a:extLst>
              <a:ext uri="{FF2B5EF4-FFF2-40B4-BE49-F238E27FC236}">
                <a16:creationId xmlns:a16="http://schemas.microsoft.com/office/drawing/2014/main" id="{1219EFF6-C963-5F45-9511-7DB64AE511B5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80485" y="5614878"/>
            <a:ext cx="721920" cy="72192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E7EBFAD8-61F4-4EC7-A472-651EFC94A0CF}"/>
              </a:ext>
            </a:extLst>
          </p:cNvPr>
          <p:cNvSpPr txBox="1"/>
          <p:nvPr/>
        </p:nvSpPr>
        <p:spPr>
          <a:xfrm>
            <a:off x="1850028" y="981608"/>
            <a:ext cx="4781042" cy="58746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2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	</a:t>
            </a:r>
            <a:r>
              <a:rPr lang="lo-LA" dirty="0">
                <a:solidFill>
                  <a:schemeClr val="bg2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ສະຖານນີຂົນສົ່ງໂດຍສານສາຍໃຕ້ເປັນບ່ອນບໍລິການຮັບສົ່ງຜູ້ໂດຍສານ, ສິນຄ້າວັດຖຸສິ່ງຂອງ ແລະ ສັດຈາກຈຸດໜຶ່ງໄປຫາອີກຈຸດໜຶ່ງ ຊຶ່ງສະຖານນີຂົນສົ່ງໂດຍສານສາຍໃຕ້ນີ້ແມ່ນໄດ້ສ້າງຕັ້ງຂຶ້ນໃນວັນທີ 1 ກັນຍາ 2</a:t>
            </a:r>
            <a:r>
              <a:rPr lang="en-US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016</a:t>
            </a:r>
            <a:r>
              <a:rPr lang="lo-LA" dirty="0">
                <a:solidFill>
                  <a:schemeClr val="bg2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 ເຊິ່ງມີລາຍລະອຽດດັ່ງນີ້: ທີ່ຕັ້ງ ແລະ ພາລະບົດບາດ ຂອງສະຖານນີຂົນສົ່ງໂດຍສານສາຍໃຕ້ ແມ່ນສະຖານນີໜຶ່ງຊຶ່ງຕັ້ງຢູ່ ບ້ານ ສະພັງມຶກ, ເມືອງ ໄຊທານີ, ນະຄອນຫຼວງວຽງຈັນ, ຖະໜົນເລກທີ 4</a:t>
            </a:r>
            <a:r>
              <a:rPr lang="en-US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50</a:t>
            </a:r>
            <a:r>
              <a:rPr lang="lo-LA" dirty="0">
                <a:solidFill>
                  <a:schemeClr val="bg2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 ປີ ໃກ້ກັບສີ່ແຍກໄຟແດງດົງໂດກ. ສະຖານນີຂົນສົ່ງໂດຍສານສາຍໃຕ້ປະກອບມີຫຼາຍໜ່ວຍງານຄື: ອຳນວຍການໃຫ່ຍມີ 1 ທ່ານ, ເລຂານຸການມີ 1 ທ່ານ, ໜ່ວຍງານແຜນການມີ 1 ທ່ານ, ໜ່ວຍງານຮັບຈ່າຍເງິນມີ 1 ທ່ານ, </a:t>
            </a:r>
          </a:p>
          <a:p>
            <a:pPr>
              <a:lnSpc>
                <a:spcPct val="150000"/>
              </a:lnSpc>
            </a:pPr>
            <a:r>
              <a:rPr lang="lo-LA" dirty="0">
                <a:solidFill>
                  <a:schemeClr val="bg2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ໜ່ວຍງານບໍລິການຂາຍປີ້ມີ 7 ທ່ານ, ໜ່ວຍງານຮັກສາຄວາມປອດໄພມີ 6 ທ່ານ,ໜ່ວຍງານບໍລິການເຮືອນພັກມີ 8 ທ່ານ ແລະ ບັນດາບໍລິສັດຕ່າງໆ</a:t>
            </a:r>
            <a:endParaRPr lang="en-LT" b="1" spc="300" dirty="0">
              <a:solidFill>
                <a:schemeClr val="bg2"/>
              </a:solidFill>
              <a:latin typeface="Noto Sans Lao" panose="020B0502040504020204" pitchFamily="34" charset="0"/>
              <a:cs typeface="Noto Sans Lao" panose="020B0502040504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C3AD8DA-B85E-4BEA-B89A-1A4110E321EB}"/>
              </a:ext>
            </a:extLst>
          </p:cNvPr>
          <p:cNvSpPr txBox="1"/>
          <p:nvPr/>
        </p:nvSpPr>
        <p:spPr>
          <a:xfrm>
            <a:off x="2502970" y="262036"/>
            <a:ext cx="45210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lo-LA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ປະຫວັດຄວາມເປັນມາ</a:t>
            </a:r>
            <a:endParaRPr lang="en-US" sz="3200" b="1" spc="3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7B7D891-BE4B-496E-9BE0-06C5C15E31E1}"/>
              </a:ext>
            </a:extLst>
          </p:cNvPr>
          <p:cNvSpPr/>
          <p:nvPr/>
        </p:nvSpPr>
        <p:spPr>
          <a:xfrm>
            <a:off x="1932319" y="177360"/>
            <a:ext cx="827568" cy="77966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lo-LA" sz="3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US" sz="32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B48FA8-4E1E-4535-BA84-81DB968D7D72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6584154" y="2085824"/>
            <a:ext cx="5455446" cy="409158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4A08E95-8C2A-4D06-B838-55B8BD078930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9798397" y="191350"/>
            <a:ext cx="2532060" cy="178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5169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5">
            <a:extLst>
              <a:ext uri="{FF2B5EF4-FFF2-40B4-BE49-F238E27FC236}">
                <a16:creationId xmlns:a16="http://schemas.microsoft.com/office/drawing/2014/main" id="{9D8AF34E-E7CE-6B45-BA16-061A91E59F6F}"/>
              </a:ext>
            </a:extLst>
          </p:cNvPr>
          <p:cNvGrpSpPr/>
          <p:nvPr/>
        </p:nvGrpSpPr>
        <p:grpSpPr>
          <a:xfrm>
            <a:off x="-835063" y="494367"/>
            <a:ext cx="827568" cy="828000"/>
            <a:chOff x="-842559" y="468160"/>
            <a:chExt cx="827568" cy="828000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61B73CC9-4835-6949-A885-80B8BFEE3AB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6816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48" name="Graphic 47" descr="Lightbulb">
              <a:extLst>
                <a:ext uri="{FF2B5EF4-FFF2-40B4-BE49-F238E27FC236}">
                  <a16:creationId xmlns:a16="http://schemas.microsoft.com/office/drawing/2014/main" id="{07890D4C-AC70-4C42-843D-F960A46EEA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-780293" y="530642"/>
              <a:ext cx="703036" cy="703036"/>
            </a:xfrm>
            <a:prstGeom prst="rect">
              <a:avLst/>
            </a:prstGeom>
          </p:spPr>
        </p:pic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C9129592-52B5-D34E-81BC-E95357938766}"/>
              </a:ext>
            </a:extLst>
          </p:cNvPr>
          <p:cNvGrpSpPr/>
          <p:nvPr/>
        </p:nvGrpSpPr>
        <p:grpSpPr>
          <a:xfrm>
            <a:off x="844764" y="1742764"/>
            <a:ext cx="827568" cy="828000"/>
            <a:chOff x="-842559" y="1741580"/>
            <a:chExt cx="827568" cy="828000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8B220B85-007E-5F44-914B-57D42E953C8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174158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51" name="Graphic 50" descr="Upward trend">
              <a:extLst>
                <a:ext uri="{FF2B5EF4-FFF2-40B4-BE49-F238E27FC236}">
                  <a16:creationId xmlns:a16="http://schemas.microsoft.com/office/drawing/2014/main" id="{006E9C4F-B9E3-E642-9132-4A3ECC8BA42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734943" y="1849412"/>
              <a:ext cx="612336" cy="612336"/>
            </a:xfrm>
            <a:prstGeom prst="rect">
              <a:avLst/>
            </a:prstGeom>
          </p:spPr>
        </p:pic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FC432755-31CD-6A45-A98C-C3ECDCC0D4D9}"/>
              </a:ext>
            </a:extLst>
          </p:cNvPr>
          <p:cNvGrpSpPr/>
          <p:nvPr/>
        </p:nvGrpSpPr>
        <p:grpSpPr>
          <a:xfrm>
            <a:off x="-842559" y="4288420"/>
            <a:ext cx="827568" cy="828000"/>
            <a:chOff x="-842559" y="4288420"/>
            <a:chExt cx="827568" cy="828000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4732E01C-45F2-4143-8450-E7FEA93050F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28842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54" name="Graphic 53" descr="Single gear">
              <a:extLst>
                <a:ext uri="{FF2B5EF4-FFF2-40B4-BE49-F238E27FC236}">
                  <a16:creationId xmlns:a16="http://schemas.microsoft.com/office/drawing/2014/main" id="{1B049337-F37A-E940-B45C-35C6E6AD0BC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780293" y="4363185"/>
              <a:ext cx="724649" cy="724649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178F3FE3-F4B1-3D49-90B9-DB018822860F}"/>
              </a:ext>
            </a:extLst>
          </p:cNvPr>
          <p:cNvGrpSpPr/>
          <p:nvPr/>
        </p:nvGrpSpPr>
        <p:grpSpPr>
          <a:xfrm>
            <a:off x="-842559" y="5561839"/>
            <a:ext cx="827568" cy="828000"/>
            <a:chOff x="-842559" y="5561839"/>
            <a:chExt cx="827568" cy="828000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698D45B5-D094-6D4C-8236-4CC78F9B334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5561839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57" name="Graphic 56" descr="Users">
              <a:extLst>
                <a:ext uri="{FF2B5EF4-FFF2-40B4-BE49-F238E27FC236}">
                  <a16:creationId xmlns:a16="http://schemas.microsoft.com/office/drawing/2014/main" id="{71E56C38-F85F-EF4A-926D-FA0FA8F9466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777564" y="5614879"/>
              <a:ext cx="721920" cy="721920"/>
            </a:xfrm>
            <a:prstGeom prst="rect">
              <a:avLst/>
            </a:prstGeom>
          </p:spPr>
        </p:pic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F40E29B6-751E-F04C-8E94-1BE914578CC2}"/>
              </a:ext>
            </a:extLst>
          </p:cNvPr>
          <p:cNvGrpSpPr/>
          <p:nvPr/>
        </p:nvGrpSpPr>
        <p:grpSpPr>
          <a:xfrm>
            <a:off x="-842559" y="3015000"/>
            <a:ext cx="827568" cy="828000"/>
            <a:chOff x="-837416" y="3015000"/>
            <a:chExt cx="827568" cy="828000"/>
          </a:xfrm>
        </p:grpSpPr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A8BE9B6F-6867-8147-9DA5-20BC6FF9F0A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37416" y="301500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60" name="Graphic 59" descr="Coffee">
              <a:extLst>
                <a:ext uri="{FF2B5EF4-FFF2-40B4-BE49-F238E27FC236}">
                  <a16:creationId xmlns:a16="http://schemas.microsoft.com/office/drawing/2014/main" id="{8D399424-8A70-7844-B57A-C621A641F74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-698172" y="3065465"/>
              <a:ext cx="620915" cy="620915"/>
            </a:xfrm>
            <a:prstGeom prst="rect">
              <a:avLst/>
            </a:prstGeom>
          </p:spPr>
        </p:pic>
      </p:grpSp>
      <p:sp>
        <p:nvSpPr>
          <p:cNvPr id="61" name="Freeform 60">
            <a:extLst>
              <a:ext uri="{FF2B5EF4-FFF2-40B4-BE49-F238E27FC236}">
                <a16:creationId xmlns:a16="http://schemas.microsoft.com/office/drawing/2014/main" id="{DFCCCC51-D9C3-994D-84DA-12A4692A0F37}"/>
              </a:ext>
            </a:extLst>
          </p:cNvPr>
          <p:cNvSpPr/>
          <p:nvPr/>
        </p:nvSpPr>
        <p:spPr>
          <a:xfrm>
            <a:off x="0" y="-9807821"/>
            <a:ext cx="1280242" cy="23926799"/>
          </a:xfrm>
          <a:custGeom>
            <a:avLst/>
            <a:gdLst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7" fmla="*/ 1280160 w 1280160"/>
              <a:gd name="connsiteY7" fmla="*/ 0 h 23926799"/>
              <a:gd name="connsiteX0" fmla="*/ 1280160 w 1280182"/>
              <a:gd name="connsiteY0" fmla="*/ 0 h 23926799"/>
              <a:gd name="connsiteX1" fmla="*/ 1280160 w 1280182"/>
              <a:gd name="connsiteY1" fmla="*/ 11137327 h 23926799"/>
              <a:gd name="connsiteX2" fmla="*/ 659246 w 1280182"/>
              <a:gd name="connsiteY2" fmla="*/ 11963399 h 23926799"/>
              <a:gd name="connsiteX3" fmla="*/ 1280160 w 1280182"/>
              <a:gd name="connsiteY3" fmla="*/ 12789472 h 23926799"/>
              <a:gd name="connsiteX4" fmla="*/ 1280160 w 1280182"/>
              <a:gd name="connsiteY4" fmla="*/ 23926799 h 23926799"/>
              <a:gd name="connsiteX5" fmla="*/ 0 w 1280182"/>
              <a:gd name="connsiteY5" fmla="*/ 23926799 h 23926799"/>
              <a:gd name="connsiteX6" fmla="*/ 0 w 1280182"/>
              <a:gd name="connsiteY6" fmla="*/ 0 h 23926799"/>
              <a:gd name="connsiteX7" fmla="*/ 1280160 w 1280182"/>
              <a:gd name="connsiteY7" fmla="*/ 0 h 23926799"/>
              <a:gd name="connsiteX0" fmla="*/ 1280160 w 1280231"/>
              <a:gd name="connsiteY0" fmla="*/ 0 h 23926799"/>
              <a:gd name="connsiteX1" fmla="*/ 1280160 w 1280231"/>
              <a:gd name="connsiteY1" fmla="*/ 11137327 h 23926799"/>
              <a:gd name="connsiteX2" fmla="*/ 659246 w 1280231"/>
              <a:gd name="connsiteY2" fmla="*/ 11963399 h 23926799"/>
              <a:gd name="connsiteX3" fmla="*/ 1280160 w 1280231"/>
              <a:gd name="connsiteY3" fmla="*/ 12789472 h 23926799"/>
              <a:gd name="connsiteX4" fmla="*/ 1280160 w 1280231"/>
              <a:gd name="connsiteY4" fmla="*/ 23926799 h 23926799"/>
              <a:gd name="connsiteX5" fmla="*/ 0 w 1280231"/>
              <a:gd name="connsiteY5" fmla="*/ 23926799 h 23926799"/>
              <a:gd name="connsiteX6" fmla="*/ 0 w 1280231"/>
              <a:gd name="connsiteY6" fmla="*/ 0 h 23926799"/>
              <a:gd name="connsiteX7" fmla="*/ 1280160 w 128023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2"/>
              <a:gd name="connsiteY0" fmla="*/ 0 h 23926799"/>
              <a:gd name="connsiteX1" fmla="*/ 1280160 w 1280242"/>
              <a:gd name="connsiteY1" fmla="*/ 11137327 h 23926799"/>
              <a:gd name="connsiteX2" fmla="*/ 742373 w 1280242"/>
              <a:gd name="connsiteY2" fmla="*/ 11966863 h 23926799"/>
              <a:gd name="connsiteX3" fmla="*/ 1280160 w 1280242"/>
              <a:gd name="connsiteY3" fmla="*/ 12789472 h 23926799"/>
              <a:gd name="connsiteX4" fmla="*/ 1280160 w 1280242"/>
              <a:gd name="connsiteY4" fmla="*/ 23926799 h 23926799"/>
              <a:gd name="connsiteX5" fmla="*/ 0 w 1280242"/>
              <a:gd name="connsiteY5" fmla="*/ 23926799 h 23926799"/>
              <a:gd name="connsiteX6" fmla="*/ 0 w 1280242"/>
              <a:gd name="connsiteY6" fmla="*/ 0 h 23926799"/>
              <a:gd name="connsiteX7" fmla="*/ 1280160 w 1280242"/>
              <a:gd name="connsiteY7" fmla="*/ 0 h 23926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80242" h="23926799">
                <a:moveTo>
                  <a:pt x="1280160" y="0"/>
                </a:moveTo>
                <a:lnTo>
                  <a:pt x="1280160" y="11137327"/>
                </a:lnTo>
                <a:cubicBezTo>
                  <a:pt x="1287934" y="11540842"/>
                  <a:pt x="743219" y="11525247"/>
                  <a:pt x="742373" y="11966863"/>
                </a:cubicBezTo>
                <a:cubicBezTo>
                  <a:pt x="741527" y="12408479"/>
                  <a:pt x="1284472" y="12396353"/>
                  <a:pt x="1280160" y="12789472"/>
                </a:cubicBezTo>
                <a:lnTo>
                  <a:pt x="1280160" y="23926799"/>
                </a:lnTo>
                <a:lnTo>
                  <a:pt x="0" y="23926799"/>
                </a:lnTo>
                <a:lnTo>
                  <a:pt x="0" y="0"/>
                </a:lnTo>
                <a:lnTo>
                  <a:pt x="128016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LT"/>
          </a:p>
        </p:txBody>
      </p:sp>
      <p:pic>
        <p:nvPicPr>
          <p:cNvPr id="62" name="Graphic 61" descr="Lightbulb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BA6DB6B-0C30-6F4D-AE06-239E787DD8A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77756" y="530641"/>
            <a:ext cx="703036" cy="703036"/>
          </a:xfrm>
          <a:prstGeom prst="rect">
            <a:avLst/>
          </a:prstGeom>
        </p:spPr>
      </p:pic>
      <p:pic>
        <p:nvPicPr>
          <p:cNvPr id="63" name="Graphic 62" descr="Upward trend">
            <a:hlinkClick r:id="rId15" action="ppaction://hlinksldjump"/>
            <a:extLst>
              <a:ext uri="{FF2B5EF4-FFF2-40B4-BE49-F238E27FC236}">
                <a16:creationId xmlns:a16="http://schemas.microsoft.com/office/drawing/2014/main" id="{8189C713-DFE7-8448-B778-2B47AD46766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23106" y="1849411"/>
            <a:ext cx="612336" cy="612336"/>
          </a:xfrm>
          <a:prstGeom prst="rect">
            <a:avLst/>
          </a:prstGeom>
        </p:spPr>
      </p:pic>
      <p:pic>
        <p:nvPicPr>
          <p:cNvPr id="64" name="Graphic 63" descr="Coffee">
            <a:hlinkClick r:id="rId18" action="ppaction://hlinksldjump"/>
            <a:extLst>
              <a:ext uri="{FF2B5EF4-FFF2-40B4-BE49-F238E27FC236}">
                <a16:creationId xmlns:a16="http://schemas.microsoft.com/office/drawing/2014/main" id="{257EE65D-7A71-5E45-A8E7-3F7905B6DF4E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59877" y="3065464"/>
            <a:ext cx="620915" cy="620915"/>
          </a:xfrm>
          <a:prstGeom prst="rect">
            <a:avLst/>
          </a:prstGeom>
        </p:spPr>
      </p:pic>
      <p:pic>
        <p:nvPicPr>
          <p:cNvPr id="65" name="Graphic 64" descr="Single gear">
            <a:hlinkClick r:id="rId21" action="ppaction://hlinksldjump"/>
            <a:extLst>
              <a:ext uri="{FF2B5EF4-FFF2-40B4-BE49-F238E27FC236}">
                <a16:creationId xmlns:a16="http://schemas.microsoft.com/office/drawing/2014/main" id="{1CF00180-5CB2-6343-954B-91B358584857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77756" y="4363184"/>
            <a:ext cx="724649" cy="724649"/>
          </a:xfrm>
          <a:prstGeom prst="rect">
            <a:avLst/>
          </a:prstGeom>
        </p:spPr>
      </p:pic>
      <p:pic>
        <p:nvPicPr>
          <p:cNvPr id="66" name="Graphic 65" descr="Users">
            <a:hlinkClick r:id="rId24" action="ppaction://hlinksldjump"/>
            <a:extLst>
              <a:ext uri="{FF2B5EF4-FFF2-40B4-BE49-F238E27FC236}">
                <a16:creationId xmlns:a16="http://schemas.microsoft.com/office/drawing/2014/main" id="{1219EFF6-C963-5F45-9511-7DB64AE511B5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80485" y="5614878"/>
            <a:ext cx="721920" cy="72192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E7EBFAD8-61F4-4EC7-A472-651EFC94A0CF}"/>
              </a:ext>
            </a:extLst>
          </p:cNvPr>
          <p:cNvSpPr txBox="1"/>
          <p:nvPr/>
        </p:nvSpPr>
        <p:spPr>
          <a:xfrm>
            <a:off x="1640119" y="4647173"/>
            <a:ext cx="10692249" cy="25506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2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	</a:t>
            </a:r>
            <a:r>
              <a:rPr lang="lo-LA" dirty="0">
                <a:solidFill>
                  <a:schemeClr val="bg2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ເນື່ອງຈາກວ່າການຈັດການຂໍ້ມູນ, ການລາຍງານຂໍ້ມູນຕ່າງໆ, ລວມທັງການຂາຍປີ້ແມ່ນຍັງໃຊ້ແບບຈົດ ແລະ ຜູ້ໂດຍສານທີ່ຕ້ອງການຈອງປີ້ລວງໜ້າ ຕ້ອງໄດ້ໂທຫາພະນັກງານຂາຍປີ້ເພື່ອຈອງ ເຊິ່ງເຮັດໃຫ້ການບໍລິການມີການຊັກຊ້າ ແລະ ຂໍ້ມູນຍັງມີການຕົກເຮ່ຍເສຍຫາຍ. ດັ່ງນັ້ນ , ພວກຂ້າພະເຈົ້າຈຶ່ງເຫັນຄວາມສໍາຄັນຂອງບັນຫາ ຈຶ່ງມີແນວຄວາມຄິດທີ່ຈະສ້າງລະບົບຈອງປີ້ລົດເມແບບອອນລາຍຂຶ້ນມາ ເພື່ອຊ່ວຍຫຸດຜ່ອນຄວາມຫຍຸ້ງຍາກໃນການຈອງປີ້ລົດ,  ການຈັດເກັບຂໍ້ມູນ, ຫຸດຜ່ອນຄວາມຊັກຊ້າໃນການຈັດການຂໍ້ມູນ, ເຮັດໃຫຂໍ້ມູນມີຄວາມເປັນລະບຽບຮຽບຮ້ອຍ ແລະ ເພື່ອໃຫ້ມີຄວາມສະດວກວ່ອງໄວຕໍ່ການຄົ້ນຫາຂໍ້ມູນ.</a:t>
            </a:r>
          </a:p>
          <a:p>
            <a:pPr>
              <a:lnSpc>
                <a:spcPct val="150000"/>
              </a:lnSpc>
            </a:pPr>
            <a:endParaRPr lang="en-LT" spc="300" dirty="0">
              <a:solidFill>
                <a:schemeClr val="bg2"/>
              </a:solidFill>
              <a:latin typeface="Phetsarath OT" panose="02000500000000020004" pitchFamily="2" charset="0"/>
              <a:cs typeface="Phetsarath OT" panose="02000500000000020004" pitchFamily="2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C3AD8DA-B85E-4BEA-B89A-1A4110E321EB}"/>
              </a:ext>
            </a:extLst>
          </p:cNvPr>
          <p:cNvSpPr txBox="1"/>
          <p:nvPr/>
        </p:nvSpPr>
        <p:spPr>
          <a:xfrm>
            <a:off x="2502970" y="262036"/>
            <a:ext cx="45210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lo-LA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ຄວາມສຳຄັນຂອງບັນຫາ.</a:t>
            </a:r>
            <a:endParaRPr lang="en-US" sz="3200" b="1" spc="3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7B7D891-BE4B-496E-9BE0-06C5C15E31E1}"/>
              </a:ext>
            </a:extLst>
          </p:cNvPr>
          <p:cNvSpPr/>
          <p:nvPr/>
        </p:nvSpPr>
        <p:spPr>
          <a:xfrm>
            <a:off x="1932319" y="177360"/>
            <a:ext cx="827568" cy="77966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lo-LA" sz="3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sz="32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D54BE9-CC20-4860-9860-B36608B2A04A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2481287" y="925323"/>
            <a:ext cx="5178730" cy="378201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56141058-A874-4D0E-A65A-16FD312A62DD}"/>
              </a:ext>
            </a:extLst>
          </p:cNvPr>
          <p:cNvSpPr txBox="1"/>
          <p:nvPr/>
        </p:nvSpPr>
        <p:spPr>
          <a:xfrm>
            <a:off x="7758191" y="2377819"/>
            <a:ext cx="4216213" cy="46166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path path="rect">
              <a:fillToRect l="100000" t="100000"/>
            </a:path>
          </a:gradFill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Noto Sans Lao" panose="020B0502040504020204" pitchFamily="34" charset="0"/>
                <a:cs typeface="Noto Sans Lao" panose="020B0502040504020204" pitchFamily="34" charset="0"/>
              </a:rPr>
              <a:t> </a:t>
            </a:r>
            <a:r>
              <a:rPr lang="lo-LA" sz="2400" b="1" dirty="0">
                <a:latin typeface="Noto Sans Lao" panose="020B0502040504020204" pitchFamily="34" charset="0"/>
                <a:cs typeface="Noto Sans Lao" panose="020B0502040504020204" pitchFamily="34" charset="0"/>
              </a:rPr>
              <a:t>ມີຄວາມຫຍຸ້ງຍາກໃນການຈອງປີ້ລົດ.</a:t>
            </a:r>
            <a:endParaRPr lang="en-US" sz="2400" b="1" spc="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D73D516-2DFB-453F-995D-E909D9553641}"/>
              </a:ext>
            </a:extLst>
          </p:cNvPr>
          <p:cNvSpPr txBox="1"/>
          <p:nvPr/>
        </p:nvSpPr>
        <p:spPr>
          <a:xfrm>
            <a:off x="7792760" y="3210126"/>
            <a:ext cx="3325876" cy="46166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path path="rect">
              <a:fillToRect l="100000" t="100000"/>
            </a:path>
          </a:gradFill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Noto Sans Lao" panose="020B0502040504020204" pitchFamily="34" charset="0"/>
                <a:cs typeface="Noto Sans Lao" panose="020B0502040504020204" pitchFamily="34" charset="0"/>
              </a:rPr>
              <a:t> </a:t>
            </a:r>
            <a:r>
              <a:rPr lang="lo-LA" sz="2400" b="1" dirty="0">
                <a:latin typeface="Noto Sans Lao" panose="020B0502040504020204" pitchFamily="34" charset="0"/>
                <a:cs typeface="Noto Sans Lao" panose="020B0502040504020204" pitchFamily="34" charset="0"/>
              </a:rPr>
              <a:t>ການລາຍງານມີຄວາມລ່າຊ້າ.</a:t>
            </a:r>
            <a:endParaRPr lang="en-US" sz="2400" b="1" spc="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A304B2D-C26F-4D07-A03A-5D511E579C16}"/>
              </a:ext>
            </a:extLst>
          </p:cNvPr>
          <p:cNvSpPr txBox="1"/>
          <p:nvPr/>
        </p:nvSpPr>
        <p:spPr>
          <a:xfrm>
            <a:off x="7792760" y="4059938"/>
            <a:ext cx="3831201" cy="46166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path path="rect">
              <a:fillToRect l="100000" t="100000"/>
            </a:path>
          </a:gradFill>
        </p:spPr>
        <p:txBody>
          <a:bodyPr wrap="square" rtlCol="0">
            <a:spAutoFit/>
          </a:bodyPr>
          <a:lstStyle/>
          <a:p>
            <a:r>
              <a:rPr lang="lo-LA" sz="2400" b="1" dirty="0">
                <a:latin typeface="Noto Sans Lao" panose="020B0502040504020204" pitchFamily="34" charset="0"/>
                <a:cs typeface="Noto Sans Lao" panose="020B0502040504020204" pitchFamily="34" charset="0"/>
              </a:rPr>
              <a:t>ຂໍ້ມູນຍັງມີການຕົກເຮ່ຍເສຍຫາຍ.</a:t>
            </a:r>
            <a:endParaRPr lang="en-US" sz="2400" b="1" spc="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AD8206CD-A9CE-491F-926D-C1301F0BB3D4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9798397" y="318350"/>
            <a:ext cx="2532060" cy="178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9841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7" grpId="0"/>
      <p:bldP spid="30" grpId="0" animBg="1"/>
      <p:bldP spid="31" grpId="0" animBg="1"/>
      <p:bldP spid="3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92D37F93-39B0-4F4E-BEF6-CD19B2F25EFC}"/>
              </a:ext>
            </a:extLst>
          </p:cNvPr>
          <p:cNvGrpSpPr/>
          <p:nvPr/>
        </p:nvGrpSpPr>
        <p:grpSpPr>
          <a:xfrm>
            <a:off x="-842559" y="494367"/>
            <a:ext cx="827568" cy="828000"/>
            <a:chOff x="-842559" y="468160"/>
            <a:chExt cx="827568" cy="828000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714A7735-60E6-5A45-A4B5-47F34D8DE5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6816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27" name="Graphic 26" descr="Lightbulb">
              <a:extLst>
                <a:ext uri="{FF2B5EF4-FFF2-40B4-BE49-F238E27FC236}">
                  <a16:creationId xmlns:a16="http://schemas.microsoft.com/office/drawing/2014/main" id="{ABC37FC0-01B6-724C-9974-E641A2CDB0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-780293" y="530642"/>
              <a:ext cx="703036" cy="703036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C82E1FA-BF29-C84B-A1CE-1C4BC01B4144}"/>
              </a:ext>
            </a:extLst>
          </p:cNvPr>
          <p:cNvGrpSpPr/>
          <p:nvPr/>
        </p:nvGrpSpPr>
        <p:grpSpPr>
          <a:xfrm>
            <a:off x="-842559" y="1741580"/>
            <a:ext cx="827568" cy="828000"/>
            <a:chOff x="-842559" y="1741580"/>
            <a:chExt cx="827568" cy="828000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135F47C7-CC9D-6E4E-8F0D-42D840139C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174158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0" name="Graphic 29" descr="Upward trend">
              <a:extLst>
                <a:ext uri="{FF2B5EF4-FFF2-40B4-BE49-F238E27FC236}">
                  <a16:creationId xmlns:a16="http://schemas.microsoft.com/office/drawing/2014/main" id="{DE552747-4107-DB4A-84C0-6B26C68E78B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734943" y="1849412"/>
              <a:ext cx="612336" cy="612336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66C0A95-035B-A240-A97F-000AF3833F50}"/>
              </a:ext>
            </a:extLst>
          </p:cNvPr>
          <p:cNvGrpSpPr/>
          <p:nvPr/>
        </p:nvGrpSpPr>
        <p:grpSpPr>
          <a:xfrm>
            <a:off x="-842559" y="4288420"/>
            <a:ext cx="827568" cy="828000"/>
            <a:chOff x="-842559" y="4288420"/>
            <a:chExt cx="827568" cy="828000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765FC6E6-F818-204F-9C83-D4B41FD06DD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28842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3" name="Graphic 32" descr="Single gear">
              <a:extLst>
                <a:ext uri="{FF2B5EF4-FFF2-40B4-BE49-F238E27FC236}">
                  <a16:creationId xmlns:a16="http://schemas.microsoft.com/office/drawing/2014/main" id="{177CD30B-4A7F-7449-A353-7D7C0785AC3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780293" y="4363185"/>
              <a:ext cx="724649" cy="724649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4DDCBC1-263E-6046-B918-E716B0BA21A0}"/>
              </a:ext>
            </a:extLst>
          </p:cNvPr>
          <p:cNvGrpSpPr/>
          <p:nvPr/>
        </p:nvGrpSpPr>
        <p:grpSpPr>
          <a:xfrm>
            <a:off x="866458" y="5561840"/>
            <a:ext cx="827568" cy="828000"/>
            <a:chOff x="-842559" y="5561839"/>
            <a:chExt cx="827568" cy="828000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9885C5E1-EA20-F948-94E2-D0509EDD80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5561839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6" name="Graphic 35" descr="Users">
              <a:extLst>
                <a:ext uri="{FF2B5EF4-FFF2-40B4-BE49-F238E27FC236}">
                  <a16:creationId xmlns:a16="http://schemas.microsoft.com/office/drawing/2014/main" id="{216C4879-5CCC-A24F-9805-D98864A383D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777564" y="5614879"/>
              <a:ext cx="721920" cy="721920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77D2DA6-C905-9841-B8F9-EE811590B2DC}"/>
              </a:ext>
            </a:extLst>
          </p:cNvPr>
          <p:cNvGrpSpPr/>
          <p:nvPr/>
        </p:nvGrpSpPr>
        <p:grpSpPr>
          <a:xfrm>
            <a:off x="-842559" y="3015000"/>
            <a:ext cx="827568" cy="828000"/>
            <a:chOff x="-837416" y="3015000"/>
            <a:chExt cx="827568" cy="828000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869C037A-F1E1-D142-A24D-72F457CD569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37416" y="301500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9" name="Graphic 38" descr="Coffee">
              <a:extLst>
                <a:ext uri="{FF2B5EF4-FFF2-40B4-BE49-F238E27FC236}">
                  <a16:creationId xmlns:a16="http://schemas.microsoft.com/office/drawing/2014/main" id="{9D5AEAE1-3F37-7941-A462-30051C5B4E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-698172" y="3065465"/>
              <a:ext cx="620915" cy="620915"/>
            </a:xfrm>
            <a:prstGeom prst="rect">
              <a:avLst/>
            </a:prstGeom>
          </p:spPr>
        </p:pic>
      </p:grpSp>
      <p:sp>
        <p:nvSpPr>
          <p:cNvPr id="40" name="Freeform 39">
            <a:extLst>
              <a:ext uri="{FF2B5EF4-FFF2-40B4-BE49-F238E27FC236}">
                <a16:creationId xmlns:a16="http://schemas.microsoft.com/office/drawing/2014/main" id="{098E8DDA-9A8C-484E-8557-66FEB1E316C9}"/>
              </a:ext>
            </a:extLst>
          </p:cNvPr>
          <p:cNvSpPr/>
          <p:nvPr/>
        </p:nvSpPr>
        <p:spPr>
          <a:xfrm>
            <a:off x="0" y="-5987562"/>
            <a:ext cx="1280242" cy="23926799"/>
          </a:xfrm>
          <a:custGeom>
            <a:avLst/>
            <a:gdLst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7" fmla="*/ 1280160 w 1280160"/>
              <a:gd name="connsiteY7" fmla="*/ 0 h 23926799"/>
              <a:gd name="connsiteX0" fmla="*/ 1280160 w 1280182"/>
              <a:gd name="connsiteY0" fmla="*/ 0 h 23926799"/>
              <a:gd name="connsiteX1" fmla="*/ 1280160 w 1280182"/>
              <a:gd name="connsiteY1" fmla="*/ 11137327 h 23926799"/>
              <a:gd name="connsiteX2" fmla="*/ 659246 w 1280182"/>
              <a:gd name="connsiteY2" fmla="*/ 11963399 h 23926799"/>
              <a:gd name="connsiteX3" fmla="*/ 1280160 w 1280182"/>
              <a:gd name="connsiteY3" fmla="*/ 12789472 h 23926799"/>
              <a:gd name="connsiteX4" fmla="*/ 1280160 w 1280182"/>
              <a:gd name="connsiteY4" fmla="*/ 23926799 h 23926799"/>
              <a:gd name="connsiteX5" fmla="*/ 0 w 1280182"/>
              <a:gd name="connsiteY5" fmla="*/ 23926799 h 23926799"/>
              <a:gd name="connsiteX6" fmla="*/ 0 w 1280182"/>
              <a:gd name="connsiteY6" fmla="*/ 0 h 23926799"/>
              <a:gd name="connsiteX7" fmla="*/ 1280160 w 1280182"/>
              <a:gd name="connsiteY7" fmla="*/ 0 h 23926799"/>
              <a:gd name="connsiteX0" fmla="*/ 1280160 w 1280231"/>
              <a:gd name="connsiteY0" fmla="*/ 0 h 23926799"/>
              <a:gd name="connsiteX1" fmla="*/ 1280160 w 1280231"/>
              <a:gd name="connsiteY1" fmla="*/ 11137327 h 23926799"/>
              <a:gd name="connsiteX2" fmla="*/ 659246 w 1280231"/>
              <a:gd name="connsiteY2" fmla="*/ 11963399 h 23926799"/>
              <a:gd name="connsiteX3" fmla="*/ 1280160 w 1280231"/>
              <a:gd name="connsiteY3" fmla="*/ 12789472 h 23926799"/>
              <a:gd name="connsiteX4" fmla="*/ 1280160 w 1280231"/>
              <a:gd name="connsiteY4" fmla="*/ 23926799 h 23926799"/>
              <a:gd name="connsiteX5" fmla="*/ 0 w 1280231"/>
              <a:gd name="connsiteY5" fmla="*/ 23926799 h 23926799"/>
              <a:gd name="connsiteX6" fmla="*/ 0 w 1280231"/>
              <a:gd name="connsiteY6" fmla="*/ 0 h 23926799"/>
              <a:gd name="connsiteX7" fmla="*/ 1280160 w 128023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2"/>
              <a:gd name="connsiteY0" fmla="*/ 0 h 23926799"/>
              <a:gd name="connsiteX1" fmla="*/ 1280160 w 1280242"/>
              <a:gd name="connsiteY1" fmla="*/ 11137327 h 23926799"/>
              <a:gd name="connsiteX2" fmla="*/ 742373 w 1280242"/>
              <a:gd name="connsiteY2" fmla="*/ 11966863 h 23926799"/>
              <a:gd name="connsiteX3" fmla="*/ 1280160 w 1280242"/>
              <a:gd name="connsiteY3" fmla="*/ 12789472 h 23926799"/>
              <a:gd name="connsiteX4" fmla="*/ 1280160 w 1280242"/>
              <a:gd name="connsiteY4" fmla="*/ 23926799 h 23926799"/>
              <a:gd name="connsiteX5" fmla="*/ 0 w 1280242"/>
              <a:gd name="connsiteY5" fmla="*/ 23926799 h 23926799"/>
              <a:gd name="connsiteX6" fmla="*/ 0 w 1280242"/>
              <a:gd name="connsiteY6" fmla="*/ 0 h 23926799"/>
              <a:gd name="connsiteX7" fmla="*/ 1280160 w 1280242"/>
              <a:gd name="connsiteY7" fmla="*/ 0 h 23926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80242" h="23926799">
                <a:moveTo>
                  <a:pt x="1280160" y="0"/>
                </a:moveTo>
                <a:lnTo>
                  <a:pt x="1280160" y="11137327"/>
                </a:lnTo>
                <a:cubicBezTo>
                  <a:pt x="1287934" y="11540842"/>
                  <a:pt x="743219" y="11525247"/>
                  <a:pt x="742373" y="11966863"/>
                </a:cubicBezTo>
                <a:cubicBezTo>
                  <a:pt x="741527" y="12408479"/>
                  <a:pt x="1284472" y="12396353"/>
                  <a:pt x="1280160" y="12789472"/>
                </a:cubicBezTo>
                <a:lnTo>
                  <a:pt x="1280160" y="23926799"/>
                </a:lnTo>
                <a:lnTo>
                  <a:pt x="0" y="23926799"/>
                </a:lnTo>
                <a:lnTo>
                  <a:pt x="0" y="0"/>
                </a:lnTo>
                <a:lnTo>
                  <a:pt x="128016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LT"/>
          </a:p>
        </p:txBody>
      </p:sp>
      <p:pic>
        <p:nvPicPr>
          <p:cNvPr id="41" name="Graphic 40" descr="Lightbulb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312EB5C-7071-F74A-BF1D-1BD63290B4F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77756" y="530641"/>
            <a:ext cx="703036" cy="703036"/>
          </a:xfrm>
          <a:prstGeom prst="rect">
            <a:avLst/>
          </a:prstGeom>
        </p:spPr>
      </p:pic>
      <p:pic>
        <p:nvPicPr>
          <p:cNvPr id="42" name="Graphic 41" descr="Upward trend">
            <a:hlinkClick r:id="rId15" action="ppaction://hlinksldjump"/>
            <a:extLst>
              <a:ext uri="{FF2B5EF4-FFF2-40B4-BE49-F238E27FC236}">
                <a16:creationId xmlns:a16="http://schemas.microsoft.com/office/drawing/2014/main" id="{995DB691-ACC1-2C4F-8852-0A1EFAFA6BC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23106" y="1849411"/>
            <a:ext cx="612336" cy="612336"/>
          </a:xfrm>
          <a:prstGeom prst="rect">
            <a:avLst/>
          </a:prstGeom>
        </p:spPr>
      </p:pic>
      <p:pic>
        <p:nvPicPr>
          <p:cNvPr id="43" name="Graphic 42" descr="Coffee">
            <a:hlinkClick r:id="rId18" action="ppaction://hlinksldjump"/>
            <a:extLst>
              <a:ext uri="{FF2B5EF4-FFF2-40B4-BE49-F238E27FC236}">
                <a16:creationId xmlns:a16="http://schemas.microsoft.com/office/drawing/2014/main" id="{CBB0FFCD-B74D-5447-A402-597DAA5AFFB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59877" y="3065464"/>
            <a:ext cx="620915" cy="620915"/>
          </a:xfrm>
          <a:prstGeom prst="rect">
            <a:avLst/>
          </a:prstGeom>
        </p:spPr>
      </p:pic>
      <p:pic>
        <p:nvPicPr>
          <p:cNvPr id="44" name="Graphic 43" descr="Single gear">
            <a:hlinkClick r:id="rId21" action="ppaction://hlinksldjump"/>
            <a:extLst>
              <a:ext uri="{FF2B5EF4-FFF2-40B4-BE49-F238E27FC236}">
                <a16:creationId xmlns:a16="http://schemas.microsoft.com/office/drawing/2014/main" id="{B155C3AF-F79B-5E43-8335-0882A53312BB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77756" y="4363184"/>
            <a:ext cx="724649" cy="724649"/>
          </a:xfrm>
          <a:prstGeom prst="rect">
            <a:avLst/>
          </a:prstGeom>
        </p:spPr>
      </p:pic>
      <p:pic>
        <p:nvPicPr>
          <p:cNvPr id="45" name="Graphic 44" descr="Users">
            <a:hlinkClick r:id="rId24" action="ppaction://hlinksldjump"/>
            <a:extLst>
              <a:ext uri="{FF2B5EF4-FFF2-40B4-BE49-F238E27FC236}">
                <a16:creationId xmlns:a16="http://schemas.microsoft.com/office/drawing/2014/main" id="{923E9E60-3788-D043-B41E-90194CA0681E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80485" y="5614878"/>
            <a:ext cx="721920" cy="721920"/>
          </a:xfrm>
          <a:prstGeom prst="rect">
            <a:avLst/>
          </a:prstGeom>
        </p:spPr>
      </p:pic>
      <p:sp>
        <p:nvSpPr>
          <p:cNvPr id="46" name="Oval 45">
            <a:extLst>
              <a:ext uri="{FF2B5EF4-FFF2-40B4-BE49-F238E27FC236}">
                <a16:creationId xmlns:a16="http://schemas.microsoft.com/office/drawing/2014/main" id="{DE6EC189-DA80-4756-A047-E93167FB390F}"/>
              </a:ext>
            </a:extLst>
          </p:cNvPr>
          <p:cNvSpPr/>
          <p:nvPr/>
        </p:nvSpPr>
        <p:spPr>
          <a:xfrm>
            <a:off x="2787316" y="2969958"/>
            <a:ext cx="1019932" cy="918084"/>
          </a:xfrm>
          <a:prstGeom prst="ellipse">
            <a:avLst/>
          </a:prstGeom>
          <a:solidFill>
            <a:srgbClr val="FFD266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lo-LA" sz="4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sz="48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18C447D-911C-4426-871C-731B1704636B}"/>
              </a:ext>
            </a:extLst>
          </p:cNvPr>
          <p:cNvSpPr txBox="1"/>
          <p:nvPr/>
        </p:nvSpPr>
        <p:spPr>
          <a:xfrm>
            <a:off x="3340100" y="3002279"/>
            <a:ext cx="79121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lo-LA" sz="40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ea typeface="Calibri" panose="020F0502020204030204" pitchFamily="34" charset="0"/>
                <a:cs typeface="Noto Sans Lao" panose="020B0502040504020204" pitchFamily="34" charset="0"/>
              </a:rPr>
              <a:t>ຈຸດປະສົງໃນການຂຽນໂຄງການ.</a:t>
            </a:r>
            <a:r>
              <a:rPr lang="lo-LA" sz="4000" b="1" spc="3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 </a:t>
            </a:r>
            <a:endParaRPr lang="en-US" sz="4000" b="1" spc="3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Lao" panose="020B0502040504020204" pitchFamily="34" charset="0"/>
              <a:cs typeface="Noto Sans Lao" panose="020B0502040504020204" pitchFamily="34" charset="0"/>
            </a:endParaRPr>
          </a:p>
          <a:p>
            <a:pPr algn="ctr"/>
            <a:r>
              <a:rPr lang="lo-LA" sz="4000" b="1" dirty="0">
                <a:solidFill>
                  <a:srgbClr val="FFC000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	</a:t>
            </a:r>
            <a:endParaRPr lang="en-LT" sz="4000" b="1" spc="300" dirty="0">
              <a:solidFill>
                <a:srgbClr val="FFC000"/>
              </a:solidFill>
              <a:latin typeface="Noto Sans Lao" panose="020B0502040504020204" pitchFamily="34" charset="0"/>
              <a:cs typeface="Noto Sans Lao" panose="020B0502040504020204" pitchFamily="34" charset="0"/>
            </a:endParaRP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52C67ED6-E290-4737-9E98-A380C2F7B696}"/>
              </a:ext>
            </a:extLst>
          </p:cNvPr>
          <p:cNvCxnSpPr>
            <a:cxnSpLocks/>
          </p:cNvCxnSpPr>
          <p:nvPr/>
        </p:nvCxnSpPr>
        <p:spPr>
          <a:xfrm>
            <a:off x="4073948" y="3771604"/>
            <a:ext cx="6378152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FC3168C3-4913-4E8C-AF72-EB33CA5D0C12}"/>
              </a:ext>
            </a:extLst>
          </p:cNvPr>
          <p:cNvSpPr txBox="1"/>
          <p:nvPr/>
        </p:nvSpPr>
        <p:spPr>
          <a:xfrm>
            <a:off x="1268775" y="6437140"/>
            <a:ext cx="10923225" cy="400110"/>
          </a:xfrm>
          <a:prstGeom prst="rect">
            <a:avLst/>
          </a:prstGeom>
          <a:gradFill>
            <a:gsLst>
              <a:gs pos="100000">
                <a:schemeClr val="tx2">
                  <a:lumMod val="50000"/>
                  <a:lumOff val="50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</a:gsLst>
            <a:lin ang="5400000" scaled="1"/>
          </a:gradFill>
          <a:ln>
            <a:noFill/>
          </a:ln>
          <a:effectLst>
            <a:glow>
              <a:schemeClr val="accent1">
                <a:alpha val="40000"/>
              </a:schemeClr>
            </a:glow>
            <a:reflection stA="99000" endPos="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 </a:t>
            </a:r>
            <a:r>
              <a:rPr lang="lo-LA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ຫົວຂໍ້: </a:t>
            </a:r>
            <a:r>
              <a:rPr lang="en-US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“ </a:t>
            </a:r>
            <a:r>
              <a:rPr lang="lo-LA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ລະບົບຈອງປີ້ລົດເມສາຍໃຕ້ອອນລາຍ</a:t>
            </a:r>
            <a:r>
              <a:rPr lang="en-US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”</a:t>
            </a:r>
            <a:r>
              <a:rPr lang="lo-LA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		 									ສົກສຶກສາ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2020-2021</a:t>
            </a:r>
            <a:endParaRPr lang="en-US" sz="2000" spc="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Lao" panose="020B0502040504020204" pitchFamily="34" charset="0"/>
              <a:cs typeface="Noto Sans Lao" panose="020B0502040504020204" pitchFamily="34" charset="0"/>
            </a:endParaRP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343DE669-5609-4D60-B7F5-624B5D53FF8A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5694108" y="4031639"/>
            <a:ext cx="2084026" cy="2084026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8FE2F849-A141-4125-A2D7-1078CD34C2B9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9798397" y="318350"/>
            <a:ext cx="2532060" cy="178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651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4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08723A1B-89B8-BB4C-A287-9731243E378C}"/>
              </a:ext>
            </a:extLst>
          </p:cNvPr>
          <p:cNvGrpSpPr/>
          <p:nvPr/>
        </p:nvGrpSpPr>
        <p:grpSpPr>
          <a:xfrm>
            <a:off x="-842559" y="494367"/>
            <a:ext cx="827568" cy="828000"/>
            <a:chOff x="-842559" y="468160"/>
            <a:chExt cx="827568" cy="828000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0ED94A6-CE9D-C443-8609-7D197CB548A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6816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2" name="Graphic 31" descr="Lightbulb">
              <a:extLst>
                <a:ext uri="{FF2B5EF4-FFF2-40B4-BE49-F238E27FC236}">
                  <a16:creationId xmlns:a16="http://schemas.microsoft.com/office/drawing/2014/main" id="{C26E31D8-F1B2-2243-B8CA-CCD805EEA5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-780293" y="530642"/>
              <a:ext cx="703036" cy="703036"/>
            </a:xfrm>
            <a:prstGeom prst="rect">
              <a:avLst/>
            </a:prstGeom>
          </p:spPr>
        </p:pic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6C4F7693-DE13-F642-9153-63A34E076D36}"/>
              </a:ext>
            </a:extLst>
          </p:cNvPr>
          <p:cNvGrpSpPr/>
          <p:nvPr/>
        </p:nvGrpSpPr>
        <p:grpSpPr>
          <a:xfrm>
            <a:off x="-842559" y="1741580"/>
            <a:ext cx="827568" cy="828000"/>
            <a:chOff x="-842559" y="1741580"/>
            <a:chExt cx="827568" cy="828000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B1389CA5-6C38-9745-BE11-25BC913FC87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174158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5" name="Graphic 34" descr="Upward trend">
              <a:extLst>
                <a:ext uri="{FF2B5EF4-FFF2-40B4-BE49-F238E27FC236}">
                  <a16:creationId xmlns:a16="http://schemas.microsoft.com/office/drawing/2014/main" id="{906560C3-60DB-8F42-B406-23C948C0224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734943" y="1849412"/>
              <a:ext cx="612336" cy="612336"/>
            </a:xfrm>
            <a:prstGeom prst="rect">
              <a:avLst/>
            </a:prstGeom>
          </p:spPr>
        </p:pic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9AC015C8-62D2-BC46-9682-FCBE2546F35B}"/>
              </a:ext>
            </a:extLst>
          </p:cNvPr>
          <p:cNvGrpSpPr/>
          <p:nvPr/>
        </p:nvGrpSpPr>
        <p:grpSpPr>
          <a:xfrm>
            <a:off x="-842559" y="4288420"/>
            <a:ext cx="827568" cy="828000"/>
            <a:chOff x="-842559" y="4288420"/>
            <a:chExt cx="827568" cy="828000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11F18A0E-2AB4-3A43-8082-8399ABA604C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28842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41" name="Graphic 40" descr="Single gear">
              <a:extLst>
                <a:ext uri="{FF2B5EF4-FFF2-40B4-BE49-F238E27FC236}">
                  <a16:creationId xmlns:a16="http://schemas.microsoft.com/office/drawing/2014/main" id="{6250E137-8917-6446-828A-413562A1028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780293" y="4363185"/>
              <a:ext cx="724649" cy="724649"/>
            </a:xfrm>
            <a:prstGeom prst="rect">
              <a:avLst/>
            </a:prstGeom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C1E8AEE2-E6AF-0E40-B9C5-0F51313CAC59}"/>
              </a:ext>
            </a:extLst>
          </p:cNvPr>
          <p:cNvGrpSpPr/>
          <p:nvPr/>
        </p:nvGrpSpPr>
        <p:grpSpPr>
          <a:xfrm>
            <a:off x="-842559" y="5561839"/>
            <a:ext cx="827568" cy="828000"/>
            <a:chOff x="-842559" y="5561839"/>
            <a:chExt cx="827568" cy="828000"/>
          </a:xfrm>
        </p:grpSpPr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E86B0561-1ADA-1448-998A-16A90F547B9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5561839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44" name="Graphic 43" descr="Users">
              <a:extLst>
                <a:ext uri="{FF2B5EF4-FFF2-40B4-BE49-F238E27FC236}">
                  <a16:creationId xmlns:a16="http://schemas.microsoft.com/office/drawing/2014/main" id="{AF567616-DFDF-AF48-8D05-3AE19FE27F7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777564" y="5614879"/>
              <a:ext cx="721920" cy="721920"/>
            </a:xfrm>
            <a:prstGeom prst="rect">
              <a:avLst/>
            </a:prstGeom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F730A18-749A-694F-915B-EB06ED822231}"/>
              </a:ext>
            </a:extLst>
          </p:cNvPr>
          <p:cNvGrpSpPr/>
          <p:nvPr/>
        </p:nvGrpSpPr>
        <p:grpSpPr>
          <a:xfrm>
            <a:off x="866458" y="3015000"/>
            <a:ext cx="827568" cy="828000"/>
            <a:chOff x="-837416" y="3015000"/>
            <a:chExt cx="827568" cy="828000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3481AF53-C649-6D40-9B9D-591B94A6FE9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37416" y="301500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8" name="Graphic 37" descr="Coffee">
              <a:extLst>
                <a:ext uri="{FF2B5EF4-FFF2-40B4-BE49-F238E27FC236}">
                  <a16:creationId xmlns:a16="http://schemas.microsoft.com/office/drawing/2014/main" id="{C7E7D462-FEEB-2745-BD85-FB44309908F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-698172" y="3065465"/>
              <a:ext cx="620915" cy="620915"/>
            </a:xfrm>
            <a:prstGeom prst="rect">
              <a:avLst/>
            </a:prstGeom>
          </p:spPr>
        </p:pic>
      </p:grpSp>
      <p:sp>
        <p:nvSpPr>
          <p:cNvPr id="53" name="Freeform 52">
            <a:extLst>
              <a:ext uri="{FF2B5EF4-FFF2-40B4-BE49-F238E27FC236}">
                <a16:creationId xmlns:a16="http://schemas.microsoft.com/office/drawing/2014/main" id="{D8570D61-80ED-ED4D-A2BC-6698342388C9}"/>
              </a:ext>
            </a:extLst>
          </p:cNvPr>
          <p:cNvSpPr/>
          <p:nvPr/>
        </p:nvSpPr>
        <p:spPr>
          <a:xfrm>
            <a:off x="0" y="-8534400"/>
            <a:ext cx="1280242" cy="23926799"/>
          </a:xfrm>
          <a:custGeom>
            <a:avLst/>
            <a:gdLst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7" fmla="*/ 1280160 w 1280160"/>
              <a:gd name="connsiteY7" fmla="*/ 0 h 23926799"/>
              <a:gd name="connsiteX0" fmla="*/ 1280160 w 1280182"/>
              <a:gd name="connsiteY0" fmla="*/ 0 h 23926799"/>
              <a:gd name="connsiteX1" fmla="*/ 1280160 w 1280182"/>
              <a:gd name="connsiteY1" fmla="*/ 11137327 h 23926799"/>
              <a:gd name="connsiteX2" fmla="*/ 659246 w 1280182"/>
              <a:gd name="connsiteY2" fmla="*/ 11963399 h 23926799"/>
              <a:gd name="connsiteX3" fmla="*/ 1280160 w 1280182"/>
              <a:gd name="connsiteY3" fmla="*/ 12789472 h 23926799"/>
              <a:gd name="connsiteX4" fmla="*/ 1280160 w 1280182"/>
              <a:gd name="connsiteY4" fmla="*/ 23926799 h 23926799"/>
              <a:gd name="connsiteX5" fmla="*/ 0 w 1280182"/>
              <a:gd name="connsiteY5" fmla="*/ 23926799 h 23926799"/>
              <a:gd name="connsiteX6" fmla="*/ 0 w 1280182"/>
              <a:gd name="connsiteY6" fmla="*/ 0 h 23926799"/>
              <a:gd name="connsiteX7" fmla="*/ 1280160 w 1280182"/>
              <a:gd name="connsiteY7" fmla="*/ 0 h 23926799"/>
              <a:gd name="connsiteX0" fmla="*/ 1280160 w 1280231"/>
              <a:gd name="connsiteY0" fmla="*/ 0 h 23926799"/>
              <a:gd name="connsiteX1" fmla="*/ 1280160 w 1280231"/>
              <a:gd name="connsiteY1" fmla="*/ 11137327 h 23926799"/>
              <a:gd name="connsiteX2" fmla="*/ 659246 w 1280231"/>
              <a:gd name="connsiteY2" fmla="*/ 11963399 h 23926799"/>
              <a:gd name="connsiteX3" fmla="*/ 1280160 w 1280231"/>
              <a:gd name="connsiteY3" fmla="*/ 12789472 h 23926799"/>
              <a:gd name="connsiteX4" fmla="*/ 1280160 w 1280231"/>
              <a:gd name="connsiteY4" fmla="*/ 23926799 h 23926799"/>
              <a:gd name="connsiteX5" fmla="*/ 0 w 1280231"/>
              <a:gd name="connsiteY5" fmla="*/ 23926799 h 23926799"/>
              <a:gd name="connsiteX6" fmla="*/ 0 w 1280231"/>
              <a:gd name="connsiteY6" fmla="*/ 0 h 23926799"/>
              <a:gd name="connsiteX7" fmla="*/ 1280160 w 128023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2"/>
              <a:gd name="connsiteY0" fmla="*/ 0 h 23926799"/>
              <a:gd name="connsiteX1" fmla="*/ 1280160 w 1280242"/>
              <a:gd name="connsiteY1" fmla="*/ 11137327 h 23926799"/>
              <a:gd name="connsiteX2" fmla="*/ 742373 w 1280242"/>
              <a:gd name="connsiteY2" fmla="*/ 11966863 h 23926799"/>
              <a:gd name="connsiteX3" fmla="*/ 1280160 w 1280242"/>
              <a:gd name="connsiteY3" fmla="*/ 12789472 h 23926799"/>
              <a:gd name="connsiteX4" fmla="*/ 1280160 w 1280242"/>
              <a:gd name="connsiteY4" fmla="*/ 23926799 h 23926799"/>
              <a:gd name="connsiteX5" fmla="*/ 0 w 1280242"/>
              <a:gd name="connsiteY5" fmla="*/ 23926799 h 23926799"/>
              <a:gd name="connsiteX6" fmla="*/ 0 w 1280242"/>
              <a:gd name="connsiteY6" fmla="*/ 0 h 23926799"/>
              <a:gd name="connsiteX7" fmla="*/ 1280160 w 1280242"/>
              <a:gd name="connsiteY7" fmla="*/ 0 h 23926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80242" h="23926799">
                <a:moveTo>
                  <a:pt x="1280160" y="0"/>
                </a:moveTo>
                <a:lnTo>
                  <a:pt x="1280160" y="11137327"/>
                </a:lnTo>
                <a:cubicBezTo>
                  <a:pt x="1287934" y="11540842"/>
                  <a:pt x="743219" y="11525247"/>
                  <a:pt x="742373" y="11966863"/>
                </a:cubicBezTo>
                <a:cubicBezTo>
                  <a:pt x="741527" y="12408479"/>
                  <a:pt x="1284472" y="12396353"/>
                  <a:pt x="1280160" y="12789472"/>
                </a:cubicBezTo>
                <a:lnTo>
                  <a:pt x="1280160" y="23926799"/>
                </a:lnTo>
                <a:lnTo>
                  <a:pt x="0" y="23926799"/>
                </a:lnTo>
                <a:lnTo>
                  <a:pt x="0" y="0"/>
                </a:lnTo>
                <a:lnTo>
                  <a:pt x="128016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LT"/>
          </a:p>
        </p:txBody>
      </p:sp>
      <p:pic>
        <p:nvPicPr>
          <p:cNvPr id="46" name="Graphic 45" descr="Lightbulb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95381DF-4ADD-A546-B7A3-97F9B35D599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77756" y="530641"/>
            <a:ext cx="703036" cy="703036"/>
          </a:xfrm>
          <a:prstGeom prst="rect">
            <a:avLst/>
          </a:prstGeom>
        </p:spPr>
      </p:pic>
      <p:pic>
        <p:nvPicPr>
          <p:cNvPr id="47" name="Graphic 46" descr="Upward trend">
            <a:hlinkClick r:id="rId15" action="ppaction://hlinksldjump"/>
            <a:extLst>
              <a:ext uri="{FF2B5EF4-FFF2-40B4-BE49-F238E27FC236}">
                <a16:creationId xmlns:a16="http://schemas.microsoft.com/office/drawing/2014/main" id="{B832EAA4-A87F-254A-9D07-680C50988D7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23106" y="1849411"/>
            <a:ext cx="612336" cy="612336"/>
          </a:xfrm>
          <a:prstGeom prst="rect">
            <a:avLst/>
          </a:prstGeom>
        </p:spPr>
      </p:pic>
      <p:pic>
        <p:nvPicPr>
          <p:cNvPr id="48" name="Graphic 47" descr="Coffee">
            <a:hlinkClick r:id="rId18" action="ppaction://hlinksldjump"/>
            <a:extLst>
              <a:ext uri="{FF2B5EF4-FFF2-40B4-BE49-F238E27FC236}">
                <a16:creationId xmlns:a16="http://schemas.microsoft.com/office/drawing/2014/main" id="{76139D0C-E8ED-BD4A-BC7D-DA32CBABFC9D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59877" y="3065464"/>
            <a:ext cx="620915" cy="620915"/>
          </a:xfrm>
          <a:prstGeom prst="rect">
            <a:avLst/>
          </a:prstGeom>
        </p:spPr>
      </p:pic>
      <p:pic>
        <p:nvPicPr>
          <p:cNvPr id="49" name="Graphic 48" descr="Single gear">
            <a:hlinkClick r:id="rId21" action="ppaction://hlinksldjump"/>
            <a:extLst>
              <a:ext uri="{FF2B5EF4-FFF2-40B4-BE49-F238E27FC236}">
                <a16:creationId xmlns:a16="http://schemas.microsoft.com/office/drawing/2014/main" id="{F80A9C59-D028-DD45-A404-F1FD73D9FE95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77756" y="4363184"/>
            <a:ext cx="724649" cy="724649"/>
          </a:xfrm>
          <a:prstGeom prst="rect">
            <a:avLst/>
          </a:prstGeom>
        </p:spPr>
      </p:pic>
      <p:pic>
        <p:nvPicPr>
          <p:cNvPr id="50" name="Graphic 49" descr="Users">
            <a:hlinkClick r:id="rId24" action="ppaction://hlinksldjump"/>
            <a:extLst>
              <a:ext uri="{FF2B5EF4-FFF2-40B4-BE49-F238E27FC236}">
                <a16:creationId xmlns:a16="http://schemas.microsoft.com/office/drawing/2014/main" id="{957D1896-688B-AC48-A75A-C606BA6DE0BD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80485" y="5614878"/>
            <a:ext cx="721920" cy="721920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F4793002-F2B1-C64A-879E-E95939DDD4E7}"/>
              </a:ext>
            </a:extLst>
          </p:cNvPr>
          <p:cNvSpPr txBox="1"/>
          <p:nvPr/>
        </p:nvSpPr>
        <p:spPr>
          <a:xfrm>
            <a:off x="2783951" y="513913"/>
            <a:ext cx="53190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lo-LA" sz="36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ea typeface="Calibri" panose="020F0502020204030204" pitchFamily="34" charset="0"/>
                <a:cs typeface="Noto Sans Lao" panose="020B0502040504020204" pitchFamily="34" charset="0"/>
              </a:rPr>
              <a:t>ຈຸດປະສົງຂອງການຂຽນໂຄງການ</a:t>
            </a:r>
            <a:r>
              <a:rPr lang="lo-LA" sz="3600" b="1" spc="3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 </a:t>
            </a:r>
            <a:endParaRPr lang="en-US" sz="3600" b="1" spc="3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Lao" panose="020B0502040504020204" pitchFamily="34" charset="0"/>
              <a:cs typeface="Noto Sans Lao" panose="020B0502040504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3DB276D-2BAA-4233-AB32-45FA5E38C052}"/>
              </a:ext>
            </a:extLst>
          </p:cNvPr>
          <p:cNvSpPr txBox="1"/>
          <p:nvPr/>
        </p:nvSpPr>
        <p:spPr>
          <a:xfrm>
            <a:off x="1868863" y="1741580"/>
            <a:ext cx="5566653" cy="42088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lo-LA" sz="2000" spc="300" dirty="0">
                <a:solidFill>
                  <a:schemeClr val="bg2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ເພື່ອສຶກສາບັນຫາທີ່ເກີດຂຶ້ນໃນປະຈຸບັນ ແລະ ຄວາມຕ້ອງການຂອງລະບົບ.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lo-LA" sz="2000" spc="300" dirty="0">
                <a:solidFill>
                  <a:schemeClr val="bg2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ເພື່ອສ້າງລະບົບຈອງປີ້ລົດແບບອອນລາຍຂອງສະຖານນີຂົນສົ່ງໂດຍສານສາຍໃຕ້. 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lo-LA" sz="2000" spc="300" dirty="0">
                <a:solidFill>
                  <a:schemeClr val="bg2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ເພື່ອສ້າງຮູບແບບການຈັດການຂໍ້ມູນການໃຫ້ບໍລິການ. 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lo-LA" sz="2000" spc="300" dirty="0">
                <a:solidFill>
                  <a:schemeClr val="bg2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ເພື່ອເຜີຍແຜ່ຂໍ້ມູນການຂາຍປີ້ລົດເມຂອງສະຖານຂົນສົ່ງໂດຍສານສາຍໃຕ້. 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lo-LA" sz="2000" spc="300" dirty="0">
                <a:solidFill>
                  <a:schemeClr val="bg2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ເພື່ອການລາຍງານໃຫ້ສະດວກ ແລະ ຖືກຕ້ອງ.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6F097C16-D530-463E-963F-E9B0AF3D4A46}"/>
              </a:ext>
            </a:extLst>
          </p:cNvPr>
          <p:cNvSpPr/>
          <p:nvPr/>
        </p:nvSpPr>
        <p:spPr>
          <a:xfrm>
            <a:off x="1932319" y="442060"/>
            <a:ext cx="827568" cy="77966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lo-LA" sz="3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US" sz="32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40FD8E-0E36-4C84-B863-CD0C1E7B6EA6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8216900" y="2315407"/>
            <a:ext cx="3149600" cy="3213228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87A02E25-34C8-4FF1-B037-9D2A6557A37B}"/>
              </a:ext>
            </a:extLst>
          </p:cNvPr>
          <p:cNvSpPr txBox="1"/>
          <p:nvPr/>
        </p:nvSpPr>
        <p:spPr>
          <a:xfrm>
            <a:off x="1268775" y="6437140"/>
            <a:ext cx="10923225" cy="400110"/>
          </a:xfrm>
          <a:prstGeom prst="rect">
            <a:avLst/>
          </a:prstGeom>
          <a:gradFill>
            <a:gsLst>
              <a:gs pos="100000">
                <a:schemeClr val="tx2">
                  <a:lumMod val="50000"/>
                  <a:lumOff val="50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</a:gsLst>
            <a:lin ang="5400000" scaled="1"/>
          </a:gradFill>
          <a:ln>
            <a:noFill/>
          </a:ln>
          <a:effectLst>
            <a:glow>
              <a:schemeClr val="accent1">
                <a:alpha val="40000"/>
              </a:schemeClr>
            </a:glow>
            <a:reflection stA="99000" endPos="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 </a:t>
            </a:r>
            <a:r>
              <a:rPr lang="lo-LA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ຫົວຂໍ້: </a:t>
            </a:r>
            <a:r>
              <a:rPr lang="en-US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“ </a:t>
            </a:r>
            <a:r>
              <a:rPr lang="lo-LA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ລະບົບຈອງປີ້ລົດເມສາຍໃຕ້ອອນລາຍ</a:t>
            </a:r>
            <a:r>
              <a:rPr lang="en-US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”</a:t>
            </a:r>
            <a:r>
              <a:rPr lang="lo-LA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		 									ສົກສຶກສາ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2020-2021</a:t>
            </a:r>
            <a:endParaRPr lang="en-US" sz="2000" spc="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Lao" panose="020B0502040504020204" pitchFamily="34" charset="0"/>
              <a:cs typeface="Noto Sans Lao" panose="020B0502040504020204" pitchFamily="34" charset="0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DC408733-50B5-4DB0-A8B1-EE56BB934432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9798397" y="318350"/>
            <a:ext cx="2532060" cy="178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6765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26" grpId="0"/>
      <p:bldP spid="2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92D37F93-39B0-4F4E-BEF6-CD19B2F25EFC}"/>
              </a:ext>
            </a:extLst>
          </p:cNvPr>
          <p:cNvGrpSpPr/>
          <p:nvPr/>
        </p:nvGrpSpPr>
        <p:grpSpPr>
          <a:xfrm>
            <a:off x="-842559" y="494367"/>
            <a:ext cx="827568" cy="828000"/>
            <a:chOff x="-842559" y="468160"/>
            <a:chExt cx="827568" cy="828000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714A7735-60E6-5A45-A4B5-47F34D8DE5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6816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27" name="Graphic 26" descr="Lightbulb">
              <a:extLst>
                <a:ext uri="{FF2B5EF4-FFF2-40B4-BE49-F238E27FC236}">
                  <a16:creationId xmlns:a16="http://schemas.microsoft.com/office/drawing/2014/main" id="{ABC37FC0-01B6-724C-9974-E641A2CDB0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-780293" y="530642"/>
              <a:ext cx="703036" cy="703036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C82E1FA-BF29-C84B-A1CE-1C4BC01B4144}"/>
              </a:ext>
            </a:extLst>
          </p:cNvPr>
          <p:cNvGrpSpPr/>
          <p:nvPr/>
        </p:nvGrpSpPr>
        <p:grpSpPr>
          <a:xfrm>
            <a:off x="-842559" y="1741580"/>
            <a:ext cx="827568" cy="828000"/>
            <a:chOff x="-842559" y="1741580"/>
            <a:chExt cx="827568" cy="828000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135F47C7-CC9D-6E4E-8F0D-42D840139C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174158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0" name="Graphic 29" descr="Upward trend">
              <a:extLst>
                <a:ext uri="{FF2B5EF4-FFF2-40B4-BE49-F238E27FC236}">
                  <a16:creationId xmlns:a16="http://schemas.microsoft.com/office/drawing/2014/main" id="{DE552747-4107-DB4A-84C0-6B26C68E78B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734943" y="1849412"/>
              <a:ext cx="612336" cy="612336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66C0A95-035B-A240-A97F-000AF3833F50}"/>
              </a:ext>
            </a:extLst>
          </p:cNvPr>
          <p:cNvGrpSpPr/>
          <p:nvPr/>
        </p:nvGrpSpPr>
        <p:grpSpPr>
          <a:xfrm>
            <a:off x="-842559" y="4288420"/>
            <a:ext cx="827568" cy="828000"/>
            <a:chOff x="-842559" y="4288420"/>
            <a:chExt cx="827568" cy="828000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765FC6E6-F818-204F-9C83-D4B41FD06DD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28842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3" name="Graphic 32" descr="Single gear">
              <a:extLst>
                <a:ext uri="{FF2B5EF4-FFF2-40B4-BE49-F238E27FC236}">
                  <a16:creationId xmlns:a16="http://schemas.microsoft.com/office/drawing/2014/main" id="{177CD30B-4A7F-7449-A353-7D7C0785AC3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780293" y="4363185"/>
              <a:ext cx="724649" cy="724649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4DDCBC1-263E-6046-B918-E716B0BA21A0}"/>
              </a:ext>
            </a:extLst>
          </p:cNvPr>
          <p:cNvGrpSpPr/>
          <p:nvPr/>
        </p:nvGrpSpPr>
        <p:grpSpPr>
          <a:xfrm>
            <a:off x="866458" y="5561840"/>
            <a:ext cx="827568" cy="828000"/>
            <a:chOff x="-842559" y="5561839"/>
            <a:chExt cx="827568" cy="828000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9885C5E1-EA20-F948-94E2-D0509EDD80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5561839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6" name="Graphic 35" descr="Users">
              <a:extLst>
                <a:ext uri="{FF2B5EF4-FFF2-40B4-BE49-F238E27FC236}">
                  <a16:creationId xmlns:a16="http://schemas.microsoft.com/office/drawing/2014/main" id="{216C4879-5CCC-A24F-9805-D98864A383D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777564" y="5614879"/>
              <a:ext cx="721920" cy="721920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77D2DA6-C905-9841-B8F9-EE811590B2DC}"/>
              </a:ext>
            </a:extLst>
          </p:cNvPr>
          <p:cNvGrpSpPr/>
          <p:nvPr/>
        </p:nvGrpSpPr>
        <p:grpSpPr>
          <a:xfrm>
            <a:off x="-842559" y="3015000"/>
            <a:ext cx="827568" cy="828000"/>
            <a:chOff x="-837416" y="3015000"/>
            <a:chExt cx="827568" cy="828000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869C037A-F1E1-D142-A24D-72F457CD569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37416" y="301500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9" name="Graphic 38" descr="Coffee">
              <a:extLst>
                <a:ext uri="{FF2B5EF4-FFF2-40B4-BE49-F238E27FC236}">
                  <a16:creationId xmlns:a16="http://schemas.microsoft.com/office/drawing/2014/main" id="{9D5AEAE1-3F37-7941-A462-30051C5B4E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-698172" y="3065465"/>
              <a:ext cx="620915" cy="620915"/>
            </a:xfrm>
            <a:prstGeom prst="rect">
              <a:avLst/>
            </a:prstGeom>
          </p:spPr>
        </p:pic>
      </p:grpSp>
      <p:sp>
        <p:nvSpPr>
          <p:cNvPr id="40" name="Freeform 39">
            <a:extLst>
              <a:ext uri="{FF2B5EF4-FFF2-40B4-BE49-F238E27FC236}">
                <a16:creationId xmlns:a16="http://schemas.microsoft.com/office/drawing/2014/main" id="{098E8DDA-9A8C-484E-8557-66FEB1E316C9}"/>
              </a:ext>
            </a:extLst>
          </p:cNvPr>
          <p:cNvSpPr/>
          <p:nvPr/>
        </p:nvSpPr>
        <p:spPr>
          <a:xfrm>
            <a:off x="0" y="-5987562"/>
            <a:ext cx="1280242" cy="23926799"/>
          </a:xfrm>
          <a:custGeom>
            <a:avLst/>
            <a:gdLst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7" fmla="*/ 1280160 w 1280160"/>
              <a:gd name="connsiteY7" fmla="*/ 0 h 23926799"/>
              <a:gd name="connsiteX0" fmla="*/ 1280160 w 1280182"/>
              <a:gd name="connsiteY0" fmla="*/ 0 h 23926799"/>
              <a:gd name="connsiteX1" fmla="*/ 1280160 w 1280182"/>
              <a:gd name="connsiteY1" fmla="*/ 11137327 h 23926799"/>
              <a:gd name="connsiteX2" fmla="*/ 659246 w 1280182"/>
              <a:gd name="connsiteY2" fmla="*/ 11963399 h 23926799"/>
              <a:gd name="connsiteX3" fmla="*/ 1280160 w 1280182"/>
              <a:gd name="connsiteY3" fmla="*/ 12789472 h 23926799"/>
              <a:gd name="connsiteX4" fmla="*/ 1280160 w 1280182"/>
              <a:gd name="connsiteY4" fmla="*/ 23926799 h 23926799"/>
              <a:gd name="connsiteX5" fmla="*/ 0 w 1280182"/>
              <a:gd name="connsiteY5" fmla="*/ 23926799 h 23926799"/>
              <a:gd name="connsiteX6" fmla="*/ 0 w 1280182"/>
              <a:gd name="connsiteY6" fmla="*/ 0 h 23926799"/>
              <a:gd name="connsiteX7" fmla="*/ 1280160 w 1280182"/>
              <a:gd name="connsiteY7" fmla="*/ 0 h 23926799"/>
              <a:gd name="connsiteX0" fmla="*/ 1280160 w 1280231"/>
              <a:gd name="connsiteY0" fmla="*/ 0 h 23926799"/>
              <a:gd name="connsiteX1" fmla="*/ 1280160 w 1280231"/>
              <a:gd name="connsiteY1" fmla="*/ 11137327 h 23926799"/>
              <a:gd name="connsiteX2" fmla="*/ 659246 w 1280231"/>
              <a:gd name="connsiteY2" fmla="*/ 11963399 h 23926799"/>
              <a:gd name="connsiteX3" fmla="*/ 1280160 w 1280231"/>
              <a:gd name="connsiteY3" fmla="*/ 12789472 h 23926799"/>
              <a:gd name="connsiteX4" fmla="*/ 1280160 w 1280231"/>
              <a:gd name="connsiteY4" fmla="*/ 23926799 h 23926799"/>
              <a:gd name="connsiteX5" fmla="*/ 0 w 1280231"/>
              <a:gd name="connsiteY5" fmla="*/ 23926799 h 23926799"/>
              <a:gd name="connsiteX6" fmla="*/ 0 w 1280231"/>
              <a:gd name="connsiteY6" fmla="*/ 0 h 23926799"/>
              <a:gd name="connsiteX7" fmla="*/ 1280160 w 128023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2"/>
              <a:gd name="connsiteY0" fmla="*/ 0 h 23926799"/>
              <a:gd name="connsiteX1" fmla="*/ 1280160 w 1280242"/>
              <a:gd name="connsiteY1" fmla="*/ 11137327 h 23926799"/>
              <a:gd name="connsiteX2" fmla="*/ 742373 w 1280242"/>
              <a:gd name="connsiteY2" fmla="*/ 11966863 h 23926799"/>
              <a:gd name="connsiteX3" fmla="*/ 1280160 w 1280242"/>
              <a:gd name="connsiteY3" fmla="*/ 12789472 h 23926799"/>
              <a:gd name="connsiteX4" fmla="*/ 1280160 w 1280242"/>
              <a:gd name="connsiteY4" fmla="*/ 23926799 h 23926799"/>
              <a:gd name="connsiteX5" fmla="*/ 0 w 1280242"/>
              <a:gd name="connsiteY5" fmla="*/ 23926799 h 23926799"/>
              <a:gd name="connsiteX6" fmla="*/ 0 w 1280242"/>
              <a:gd name="connsiteY6" fmla="*/ 0 h 23926799"/>
              <a:gd name="connsiteX7" fmla="*/ 1280160 w 1280242"/>
              <a:gd name="connsiteY7" fmla="*/ 0 h 23926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80242" h="23926799">
                <a:moveTo>
                  <a:pt x="1280160" y="0"/>
                </a:moveTo>
                <a:lnTo>
                  <a:pt x="1280160" y="11137327"/>
                </a:lnTo>
                <a:cubicBezTo>
                  <a:pt x="1287934" y="11540842"/>
                  <a:pt x="743219" y="11525247"/>
                  <a:pt x="742373" y="11966863"/>
                </a:cubicBezTo>
                <a:cubicBezTo>
                  <a:pt x="741527" y="12408479"/>
                  <a:pt x="1284472" y="12396353"/>
                  <a:pt x="1280160" y="12789472"/>
                </a:cubicBezTo>
                <a:lnTo>
                  <a:pt x="1280160" y="23926799"/>
                </a:lnTo>
                <a:lnTo>
                  <a:pt x="0" y="23926799"/>
                </a:lnTo>
                <a:lnTo>
                  <a:pt x="0" y="0"/>
                </a:lnTo>
                <a:lnTo>
                  <a:pt x="128016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LT"/>
          </a:p>
        </p:txBody>
      </p:sp>
      <p:pic>
        <p:nvPicPr>
          <p:cNvPr id="41" name="Graphic 40" descr="Lightbulb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312EB5C-7071-F74A-BF1D-1BD63290B4F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77756" y="530641"/>
            <a:ext cx="703036" cy="703036"/>
          </a:xfrm>
          <a:prstGeom prst="rect">
            <a:avLst/>
          </a:prstGeom>
        </p:spPr>
      </p:pic>
      <p:pic>
        <p:nvPicPr>
          <p:cNvPr id="42" name="Graphic 41" descr="Upward trend">
            <a:hlinkClick r:id="rId15" action="ppaction://hlinksldjump"/>
            <a:extLst>
              <a:ext uri="{FF2B5EF4-FFF2-40B4-BE49-F238E27FC236}">
                <a16:creationId xmlns:a16="http://schemas.microsoft.com/office/drawing/2014/main" id="{995DB691-ACC1-2C4F-8852-0A1EFAFA6BC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23106" y="1849411"/>
            <a:ext cx="612336" cy="612336"/>
          </a:xfrm>
          <a:prstGeom prst="rect">
            <a:avLst/>
          </a:prstGeom>
        </p:spPr>
      </p:pic>
      <p:pic>
        <p:nvPicPr>
          <p:cNvPr id="43" name="Graphic 42" descr="Coffee">
            <a:hlinkClick r:id="rId18" action="ppaction://hlinksldjump"/>
            <a:extLst>
              <a:ext uri="{FF2B5EF4-FFF2-40B4-BE49-F238E27FC236}">
                <a16:creationId xmlns:a16="http://schemas.microsoft.com/office/drawing/2014/main" id="{CBB0FFCD-B74D-5447-A402-597DAA5AFFB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59877" y="3065464"/>
            <a:ext cx="620915" cy="620915"/>
          </a:xfrm>
          <a:prstGeom prst="rect">
            <a:avLst/>
          </a:prstGeom>
        </p:spPr>
      </p:pic>
      <p:pic>
        <p:nvPicPr>
          <p:cNvPr id="44" name="Graphic 43" descr="Single gear">
            <a:hlinkClick r:id="rId21" action="ppaction://hlinksldjump"/>
            <a:extLst>
              <a:ext uri="{FF2B5EF4-FFF2-40B4-BE49-F238E27FC236}">
                <a16:creationId xmlns:a16="http://schemas.microsoft.com/office/drawing/2014/main" id="{B155C3AF-F79B-5E43-8335-0882A53312BB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77756" y="4363184"/>
            <a:ext cx="724649" cy="724649"/>
          </a:xfrm>
          <a:prstGeom prst="rect">
            <a:avLst/>
          </a:prstGeom>
        </p:spPr>
      </p:pic>
      <p:pic>
        <p:nvPicPr>
          <p:cNvPr id="45" name="Graphic 44" descr="Users">
            <a:hlinkClick r:id="rId24" action="ppaction://hlinksldjump"/>
            <a:extLst>
              <a:ext uri="{FF2B5EF4-FFF2-40B4-BE49-F238E27FC236}">
                <a16:creationId xmlns:a16="http://schemas.microsoft.com/office/drawing/2014/main" id="{923E9E60-3788-D043-B41E-90194CA0681E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80485" y="5614878"/>
            <a:ext cx="721920" cy="721920"/>
          </a:xfrm>
          <a:prstGeom prst="rect">
            <a:avLst/>
          </a:prstGeom>
        </p:spPr>
      </p:pic>
      <p:sp>
        <p:nvSpPr>
          <p:cNvPr id="46" name="Oval 45">
            <a:extLst>
              <a:ext uri="{FF2B5EF4-FFF2-40B4-BE49-F238E27FC236}">
                <a16:creationId xmlns:a16="http://schemas.microsoft.com/office/drawing/2014/main" id="{DE6EC189-DA80-4756-A047-E93167FB390F}"/>
              </a:ext>
            </a:extLst>
          </p:cNvPr>
          <p:cNvSpPr/>
          <p:nvPr/>
        </p:nvSpPr>
        <p:spPr>
          <a:xfrm>
            <a:off x="2290193" y="2995358"/>
            <a:ext cx="1019932" cy="918084"/>
          </a:xfrm>
          <a:prstGeom prst="ellipse">
            <a:avLst/>
          </a:prstGeom>
          <a:solidFill>
            <a:srgbClr val="FFD266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lo-LA" sz="4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en-US" sz="48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18C447D-911C-4426-871C-731B1704636B}"/>
              </a:ext>
            </a:extLst>
          </p:cNvPr>
          <p:cNvSpPr txBox="1"/>
          <p:nvPr/>
        </p:nvSpPr>
        <p:spPr>
          <a:xfrm>
            <a:off x="3332742" y="3002279"/>
            <a:ext cx="81861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lo-LA" sz="4000" b="1" spc="3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ຂອບເຂດຂອງ</a:t>
            </a:r>
            <a:r>
              <a:rPr lang="lo-LA" sz="40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ການສຶກສາໂຄງການ.</a:t>
            </a:r>
            <a:endParaRPr lang="en-LT" sz="4000" b="1" spc="300" dirty="0">
              <a:solidFill>
                <a:srgbClr val="FFC000"/>
              </a:solidFill>
              <a:latin typeface="Noto Sans Lao" panose="020B0502040504020204" pitchFamily="34" charset="0"/>
              <a:cs typeface="Noto Sans Lao" panose="020B0502040504020204" pitchFamily="34" charset="0"/>
            </a:endParaRP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52C67ED6-E290-4737-9E98-A380C2F7B696}"/>
              </a:ext>
            </a:extLst>
          </p:cNvPr>
          <p:cNvCxnSpPr>
            <a:cxnSpLocks/>
          </p:cNvCxnSpPr>
          <p:nvPr/>
        </p:nvCxnSpPr>
        <p:spPr>
          <a:xfrm>
            <a:off x="3498621" y="3699425"/>
            <a:ext cx="7880579" cy="3542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D953C39C-9A0B-48B2-9B52-3D3203F220E5}"/>
              </a:ext>
            </a:extLst>
          </p:cNvPr>
          <p:cNvSpPr txBox="1"/>
          <p:nvPr/>
        </p:nvSpPr>
        <p:spPr>
          <a:xfrm>
            <a:off x="1268775" y="6437140"/>
            <a:ext cx="10923225" cy="400110"/>
          </a:xfrm>
          <a:prstGeom prst="rect">
            <a:avLst/>
          </a:prstGeom>
          <a:gradFill>
            <a:gsLst>
              <a:gs pos="100000">
                <a:schemeClr val="tx2">
                  <a:lumMod val="50000"/>
                  <a:lumOff val="50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</a:gsLst>
            <a:lin ang="5400000" scaled="1"/>
          </a:gradFill>
          <a:ln>
            <a:noFill/>
          </a:ln>
          <a:effectLst>
            <a:glow>
              <a:schemeClr val="accent1">
                <a:alpha val="40000"/>
              </a:schemeClr>
            </a:glow>
            <a:reflection stA="99000" endPos="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 </a:t>
            </a:r>
            <a:r>
              <a:rPr lang="lo-LA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ຫົວຂໍ້: </a:t>
            </a:r>
            <a:r>
              <a:rPr lang="en-US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“ </a:t>
            </a:r>
            <a:r>
              <a:rPr lang="lo-LA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ລະບົບຈອງປີ້ລົດເມສາຍໃຕ້ອອນລາຍ</a:t>
            </a:r>
            <a:r>
              <a:rPr lang="en-US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”</a:t>
            </a:r>
            <a:r>
              <a:rPr lang="lo-LA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		 									ສົກສຶກສາ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2020-2021</a:t>
            </a:r>
            <a:endParaRPr lang="en-US" sz="2000" spc="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Lao" panose="020B0502040504020204" pitchFamily="34" charset="0"/>
              <a:cs typeface="Noto Sans Lao" panose="020B0502040504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741882E-F63C-47DC-A8DE-83D52A0018A5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5694108" y="4031639"/>
            <a:ext cx="2084026" cy="2084026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E082220C-0407-48B8-88B7-B524D32B9DD1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9798397" y="318350"/>
            <a:ext cx="2532060" cy="178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0989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4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EC63FC5E-6D9E-4D4D-BC0C-D4F1B35EFA23}"/>
              </a:ext>
            </a:extLst>
          </p:cNvPr>
          <p:cNvGrpSpPr/>
          <p:nvPr/>
        </p:nvGrpSpPr>
        <p:grpSpPr>
          <a:xfrm>
            <a:off x="-842559" y="494367"/>
            <a:ext cx="827568" cy="828000"/>
            <a:chOff x="-842559" y="468160"/>
            <a:chExt cx="827568" cy="828000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E192C37B-9B9A-394F-A8B0-8E2E8EBEF6A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6816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27" name="Graphic 26" descr="Lightbulb">
              <a:extLst>
                <a:ext uri="{FF2B5EF4-FFF2-40B4-BE49-F238E27FC236}">
                  <a16:creationId xmlns:a16="http://schemas.microsoft.com/office/drawing/2014/main" id="{C7AB62C5-F1A8-C84F-A55F-AC3ADF171D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-780293" y="530642"/>
              <a:ext cx="703036" cy="703036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CEA4CB1-6025-594D-AAA1-A7EEEC7B4A6B}"/>
              </a:ext>
            </a:extLst>
          </p:cNvPr>
          <p:cNvGrpSpPr/>
          <p:nvPr/>
        </p:nvGrpSpPr>
        <p:grpSpPr>
          <a:xfrm>
            <a:off x="-842559" y="1741580"/>
            <a:ext cx="827568" cy="828000"/>
            <a:chOff x="-842559" y="1741580"/>
            <a:chExt cx="827568" cy="828000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CA675418-8523-D340-B3D1-F44CFCA7A47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174158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0" name="Graphic 29" descr="Upward trend">
              <a:extLst>
                <a:ext uri="{FF2B5EF4-FFF2-40B4-BE49-F238E27FC236}">
                  <a16:creationId xmlns:a16="http://schemas.microsoft.com/office/drawing/2014/main" id="{11240A1E-FB48-CE42-98C1-89616288099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734943" y="1849412"/>
              <a:ext cx="612336" cy="612336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6C59AE6-E4FD-1247-90CD-9E71B4FB6B8E}"/>
              </a:ext>
            </a:extLst>
          </p:cNvPr>
          <p:cNvGrpSpPr/>
          <p:nvPr/>
        </p:nvGrpSpPr>
        <p:grpSpPr>
          <a:xfrm>
            <a:off x="866377" y="4288420"/>
            <a:ext cx="827568" cy="828000"/>
            <a:chOff x="-842559" y="4288420"/>
            <a:chExt cx="827568" cy="828000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545335E2-162B-FE45-B9B7-64BAFAADA8A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28842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3" name="Graphic 32" descr="Single gear">
              <a:extLst>
                <a:ext uri="{FF2B5EF4-FFF2-40B4-BE49-F238E27FC236}">
                  <a16:creationId xmlns:a16="http://schemas.microsoft.com/office/drawing/2014/main" id="{BAA9B317-68EE-B14A-9C24-FD1DCBC4270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780293" y="4363185"/>
              <a:ext cx="724649" cy="724649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6EA1DA1-572D-B245-92EB-61A2A047B751}"/>
              </a:ext>
            </a:extLst>
          </p:cNvPr>
          <p:cNvGrpSpPr/>
          <p:nvPr/>
        </p:nvGrpSpPr>
        <p:grpSpPr>
          <a:xfrm>
            <a:off x="-842559" y="5561839"/>
            <a:ext cx="827568" cy="828000"/>
            <a:chOff x="-842559" y="5561839"/>
            <a:chExt cx="827568" cy="828000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BBFF7D67-BB4C-5A48-B4AA-9FBC7AA1425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5561839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6" name="Graphic 35" descr="Users">
              <a:extLst>
                <a:ext uri="{FF2B5EF4-FFF2-40B4-BE49-F238E27FC236}">
                  <a16:creationId xmlns:a16="http://schemas.microsoft.com/office/drawing/2014/main" id="{B464236C-9F7D-4443-AEB3-2C76AEBA8DD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777564" y="5614879"/>
              <a:ext cx="721920" cy="721920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FADB3F2-FCE0-F040-BFF2-F08CB43BFE52}"/>
              </a:ext>
            </a:extLst>
          </p:cNvPr>
          <p:cNvGrpSpPr/>
          <p:nvPr/>
        </p:nvGrpSpPr>
        <p:grpSpPr>
          <a:xfrm>
            <a:off x="-842559" y="3015000"/>
            <a:ext cx="827568" cy="828000"/>
            <a:chOff x="-837416" y="3015000"/>
            <a:chExt cx="827568" cy="828000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C4C4BE24-7816-2F41-AD27-6CC03B28405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37416" y="301500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9" name="Graphic 38" descr="Coffee">
              <a:extLst>
                <a:ext uri="{FF2B5EF4-FFF2-40B4-BE49-F238E27FC236}">
                  <a16:creationId xmlns:a16="http://schemas.microsoft.com/office/drawing/2014/main" id="{90191F78-2A0B-D74E-8D3F-F929E2AB419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-698172" y="3065465"/>
              <a:ext cx="620915" cy="620915"/>
            </a:xfrm>
            <a:prstGeom prst="rect">
              <a:avLst/>
            </a:prstGeom>
          </p:spPr>
        </p:pic>
      </p:grpSp>
      <p:sp>
        <p:nvSpPr>
          <p:cNvPr id="40" name="Freeform 39">
            <a:extLst>
              <a:ext uri="{FF2B5EF4-FFF2-40B4-BE49-F238E27FC236}">
                <a16:creationId xmlns:a16="http://schemas.microsoft.com/office/drawing/2014/main" id="{B0A97710-16C9-C045-950D-214E7DB1BF46}"/>
              </a:ext>
            </a:extLst>
          </p:cNvPr>
          <p:cNvSpPr/>
          <p:nvPr/>
        </p:nvSpPr>
        <p:spPr>
          <a:xfrm>
            <a:off x="0" y="-7260980"/>
            <a:ext cx="1280242" cy="23926799"/>
          </a:xfrm>
          <a:custGeom>
            <a:avLst/>
            <a:gdLst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7" fmla="*/ 1280160 w 1280160"/>
              <a:gd name="connsiteY7" fmla="*/ 0 h 23926799"/>
              <a:gd name="connsiteX0" fmla="*/ 1280160 w 1280182"/>
              <a:gd name="connsiteY0" fmla="*/ 0 h 23926799"/>
              <a:gd name="connsiteX1" fmla="*/ 1280160 w 1280182"/>
              <a:gd name="connsiteY1" fmla="*/ 11137327 h 23926799"/>
              <a:gd name="connsiteX2" fmla="*/ 659246 w 1280182"/>
              <a:gd name="connsiteY2" fmla="*/ 11963399 h 23926799"/>
              <a:gd name="connsiteX3" fmla="*/ 1280160 w 1280182"/>
              <a:gd name="connsiteY3" fmla="*/ 12789472 h 23926799"/>
              <a:gd name="connsiteX4" fmla="*/ 1280160 w 1280182"/>
              <a:gd name="connsiteY4" fmla="*/ 23926799 h 23926799"/>
              <a:gd name="connsiteX5" fmla="*/ 0 w 1280182"/>
              <a:gd name="connsiteY5" fmla="*/ 23926799 h 23926799"/>
              <a:gd name="connsiteX6" fmla="*/ 0 w 1280182"/>
              <a:gd name="connsiteY6" fmla="*/ 0 h 23926799"/>
              <a:gd name="connsiteX7" fmla="*/ 1280160 w 1280182"/>
              <a:gd name="connsiteY7" fmla="*/ 0 h 23926799"/>
              <a:gd name="connsiteX0" fmla="*/ 1280160 w 1280231"/>
              <a:gd name="connsiteY0" fmla="*/ 0 h 23926799"/>
              <a:gd name="connsiteX1" fmla="*/ 1280160 w 1280231"/>
              <a:gd name="connsiteY1" fmla="*/ 11137327 h 23926799"/>
              <a:gd name="connsiteX2" fmla="*/ 659246 w 1280231"/>
              <a:gd name="connsiteY2" fmla="*/ 11963399 h 23926799"/>
              <a:gd name="connsiteX3" fmla="*/ 1280160 w 1280231"/>
              <a:gd name="connsiteY3" fmla="*/ 12789472 h 23926799"/>
              <a:gd name="connsiteX4" fmla="*/ 1280160 w 1280231"/>
              <a:gd name="connsiteY4" fmla="*/ 23926799 h 23926799"/>
              <a:gd name="connsiteX5" fmla="*/ 0 w 1280231"/>
              <a:gd name="connsiteY5" fmla="*/ 23926799 h 23926799"/>
              <a:gd name="connsiteX6" fmla="*/ 0 w 1280231"/>
              <a:gd name="connsiteY6" fmla="*/ 0 h 23926799"/>
              <a:gd name="connsiteX7" fmla="*/ 1280160 w 128023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2"/>
              <a:gd name="connsiteY0" fmla="*/ 0 h 23926799"/>
              <a:gd name="connsiteX1" fmla="*/ 1280160 w 1280242"/>
              <a:gd name="connsiteY1" fmla="*/ 11137327 h 23926799"/>
              <a:gd name="connsiteX2" fmla="*/ 742373 w 1280242"/>
              <a:gd name="connsiteY2" fmla="*/ 11966863 h 23926799"/>
              <a:gd name="connsiteX3" fmla="*/ 1280160 w 1280242"/>
              <a:gd name="connsiteY3" fmla="*/ 12789472 h 23926799"/>
              <a:gd name="connsiteX4" fmla="*/ 1280160 w 1280242"/>
              <a:gd name="connsiteY4" fmla="*/ 23926799 h 23926799"/>
              <a:gd name="connsiteX5" fmla="*/ 0 w 1280242"/>
              <a:gd name="connsiteY5" fmla="*/ 23926799 h 23926799"/>
              <a:gd name="connsiteX6" fmla="*/ 0 w 1280242"/>
              <a:gd name="connsiteY6" fmla="*/ 0 h 23926799"/>
              <a:gd name="connsiteX7" fmla="*/ 1280160 w 1280242"/>
              <a:gd name="connsiteY7" fmla="*/ 0 h 23926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80242" h="23926799">
                <a:moveTo>
                  <a:pt x="1280160" y="0"/>
                </a:moveTo>
                <a:lnTo>
                  <a:pt x="1280160" y="11137327"/>
                </a:lnTo>
                <a:cubicBezTo>
                  <a:pt x="1287934" y="11540842"/>
                  <a:pt x="743219" y="11525247"/>
                  <a:pt x="742373" y="11966863"/>
                </a:cubicBezTo>
                <a:cubicBezTo>
                  <a:pt x="741527" y="12408479"/>
                  <a:pt x="1284472" y="12396353"/>
                  <a:pt x="1280160" y="12789472"/>
                </a:cubicBezTo>
                <a:lnTo>
                  <a:pt x="1280160" y="23926799"/>
                </a:lnTo>
                <a:lnTo>
                  <a:pt x="0" y="23926799"/>
                </a:lnTo>
                <a:lnTo>
                  <a:pt x="0" y="0"/>
                </a:lnTo>
                <a:lnTo>
                  <a:pt x="128016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LT"/>
          </a:p>
        </p:txBody>
      </p:sp>
      <p:pic>
        <p:nvPicPr>
          <p:cNvPr id="41" name="Graphic 40" descr="Lightbulb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9C9134B-77D2-F747-9433-19E4D3B55DA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77756" y="530641"/>
            <a:ext cx="703036" cy="703036"/>
          </a:xfrm>
          <a:prstGeom prst="rect">
            <a:avLst/>
          </a:prstGeom>
        </p:spPr>
      </p:pic>
      <p:pic>
        <p:nvPicPr>
          <p:cNvPr id="42" name="Graphic 41" descr="Upward trend">
            <a:hlinkClick r:id="rId15" action="ppaction://hlinksldjump"/>
            <a:extLst>
              <a:ext uri="{FF2B5EF4-FFF2-40B4-BE49-F238E27FC236}">
                <a16:creationId xmlns:a16="http://schemas.microsoft.com/office/drawing/2014/main" id="{915F845C-8AF9-094E-97C1-78346E15382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23106" y="1849411"/>
            <a:ext cx="612336" cy="612336"/>
          </a:xfrm>
          <a:prstGeom prst="rect">
            <a:avLst/>
          </a:prstGeom>
        </p:spPr>
      </p:pic>
      <p:pic>
        <p:nvPicPr>
          <p:cNvPr id="43" name="Graphic 42" descr="Coffee">
            <a:hlinkClick r:id="rId18" action="ppaction://hlinksldjump"/>
            <a:extLst>
              <a:ext uri="{FF2B5EF4-FFF2-40B4-BE49-F238E27FC236}">
                <a16:creationId xmlns:a16="http://schemas.microsoft.com/office/drawing/2014/main" id="{77442FFC-4A0E-234A-AACE-E800DFB1F364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59877" y="3065464"/>
            <a:ext cx="620915" cy="620915"/>
          </a:xfrm>
          <a:prstGeom prst="rect">
            <a:avLst/>
          </a:prstGeom>
        </p:spPr>
      </p:pic>
      <p:pic>
        <p:nvPicPr>
          <p:cNvPr id="44" name="Graphic 43" descr="Single gear">
            <a:hlinkClick r:id="rId21" action="ppaction://hlinksldjump"/>
            <a:extLst>
              <a:ext uri="{FF2B5EF4-FFF2-40B4-BE49-F238E27FC236}">
                <a16:creationId xmlns:a16="http://schemas.microsoft.com/office/drawing/2014/main" id="{852CEB05-671C-9C41-9B56-CE3D3A915BD2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77756" y="4363184"/>
            <a:ext cx="724649" cy="724649"/>
          </a:xfrm>
          <a:prstGeom prst="rect">
            <a:avLst/>
          </a:prstGeom>
        </p:spPr>
      </p:pic>
      <p:pic>
        <p:nvPicPr>
          <p:cNvPr id="45" name="Graphic 44" descr="Users">
            <a:hlinkClick r:id="rId24" action="ppaction://hlinksldjump"/>
            <a:extLst>
              <a:ext uri="{FF2B5EF4-FFF2-40B4-BE49-F238E27FC236}">
                <a16:creationId xmlns:a16="http://schemas.microsoft.com/office/drawing/2014/main" id="{21130883-0A3B-EB43-8662-49C6D40C9CE4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80485" y="5614878"/>
            <a:ext cx="721920" cy="721920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81700177-3C7A-8240-9477-5758AF57C67B}"/>
              </a:ext>
            </a:extLst>
          </p:cNvPr>
          <p:cNvSpPr txBox="1"/>
          <p:nvPr/>
        </p:nvSpPr>
        <p:spPr>
          <a:xfrm>
            <a:off x="1755305" y="420790"/>
            <a:ext cx="89077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lo-LA" sz="3200" b="1" spc="3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ຂອບເຂດຂອງ</a:t>
            </a:r>
            <a:r>
              <a:rPr lang="lo-LA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ການສຶກສາໂຄງການ.</a:t>
            </a:r>
            <a:r>
              <a:rPr lang="lo-LA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ysettha OT" panose="020B0504020207020204" pitchFamily="34" charset="-34"/>
                <a:cs typeface="Saysettha OT" panose="020B0504020207020204" pitchFamily="34" charset="-34"/>
              </a:rPr>
              <a:t>	</a:t>
            </a:r>
            <a:endParaRPr lang="en-LT" sz="3600" b="1" spc="3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aysettha OT" panose="020B0504020207020204" pitchFamily="34" charset="-34"/>
              <a:cs typeface="Saysettha OT" panose="020B0504020207020204" pitchFamily="34" charset="-34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C43C11F-A726-4509-8FC4-4C61C704ED6E}"/>
              </a:ext>
            </a:extLst>
          </p:cNvPr>
          <p:cNvSpPr txBox="1"/>
          <p:nvPr/>
        </p:nvSpPr>
        <p:spPr>
          <a:xfrm>
            <a:off x="3061112" y="1443478"/>
            <a:ext cx="276069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lo-LA" sz="2200" b="1" spc="300" dirty="0">
                <a:solidFill>
                  <a:schemeClr val="bg2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ຈັດການຂໍ້ມູນພື້ນຖານ</a:t>
            </a:r>
            <a:endParaRPr lang="en-LT" sz="2200" b="1" spc="300" dirty="0">
              <a:solidFill>
                <a:schemeClr val="bg2"/>
              </a:solidFill>
              <a:latin typeface="Noto Sans Lao" panose="020B0502040504020204" pitchFamily="34" charset="0"/>
              <a:cs typeface="Noto Sans Lao" panose="020B0502040504020204" pitchFamily="34" charset="0"/>
            </a:endParaRPr>
          </a:p>
        </p:txBody>
      </p:sp>
      <p:sp>
        <p:nvSpPr>
          <p:cNvPr id="49" name="Medical Resale International ltd">
            <a:extLst>
              <a:ext uri="{FF2B5EF4-FFF2-40B4-BE49-F238E27FC236}">
                <a16:creationId xmlns:a16="http://schemas.microsoft.com/office/drawing/2014/main" id="{11AA222B-65A0-433B-B7E2-EDE7E936846C}"/>
              </a:ext>
            </a:extLst>
          </p:cNvPr>
          <p:cNvSpPr txBox="1"/>
          <p:nvPr/>
        </p:nvSpPr>
        <p:spPr>
          <a:xfrm>
            <a:off x="2378409" y="2105726"/>
            <a:ext cx="3717591" cy="1910779"/>
          </a:xfrm>
          <a:prstGeom prst="rect">
            <a:avLst/>
          </a:prstGeom>
          <a:noFill/>
          <a:ln w="38100">
            <a:solidFill>
              <a:srgbClr val="FFD266"/>
            </a:solidFill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50800" tIns="50800" rIns="50800" bIns="50800" anchor="ctr">
            <a:spAutoFit/>
          </a:bodyPr>
          <a:lstStyle>
            <a:lvl1pPr algn="r">
              <a:lnSpc>
                <a:spcPct val="80000"/>
              </a:lnSpc>
              <a:spcBef>
                <a:spcPts val="0"/>
              </a:spcBef>
              <a:defRPr b="1" cap="all">
                <a:solidFill>
                  <a:schemeClr val="accent1">
                    <a:hueOff val="262910"/>
                    <a:satOff val="3867"/>
                    <a:lumOff val="-18039"/>
                  </a:schemeClr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-US" sz="2000" b="0" cap="none" dirty="0">
                <a:solidFill>
                  <a:schemeClr val="bg2"/>
                </a:solidFill>
                <a:latin typeface="Noto Sans Lao" panose="020B0502040504020204" pitchFamily="34" charset="0"/>
                <a:ea typeface="Open Sans" panose="020B0606030504020204" pitchFamily="34" charset="0"/>
                <a:cs typeface="Noto Sans Lao" panose="020B0502040504020204" pitchFamily="34" charset="0"/>
              </a:rPr>
              <a:t> </a:t>
            </a:r>
            <a:r>
              <a:rPr lang="lo-LA" sz="2000" b="0" cap="none" dirty="0">
                <a:solidFill>
                  <a:schemeClr val="bg2"/>
                </a:solidFill>
                <a:latin typeface="Noto Sans Lao" panose="020B0502040504020204" pitchFamily="34" charset="0"/>
                <a:ea typeface="Open Sans" panose="020B0606030504020204" pitchFamily="34" charset="0"/>
                <a:cs typeface="Noto Sans Lao" panose="020B0502040504020204" pitchFamily="34" charset="0"/>
              </a:rPr>
              <a:t>1.1 ຂໍ້ມູນພະນັກງານ</a:t>
            </a:r>
          </a:p>
          <a:p>
            <a:pPr algn="l">
              <a:lnSpc>
                <a:spcPct val="150000"/>
              </a:lnSpc>
            </a:pPr>
            <a:r>
              <a:rPr lang="en-US" sz="2000" b="0" cap="none" dirty="0">
                <a:solidFill>
                  <a:schemeClr val="bg2"/>
                </a:solidFill>
                <a:latin typeface="Noto Sans Lao" panose="020B0502040504020204" pitchFamily="34" charset="0"/>
                <a:ea typeface="Open Sans" panose="020B0606030504020204" pitchFamily="34" charset="0"/>
                <a:cs typeface="Noto Sans Lao" panose="020B0502040504020204" pitchFamily="34" charset="0"/>
              </a:rPr>
              <a:t> </a:t>
            </a:r>
            <a:r>
              <a:rPr lang="lo-LA" sz="2000" b="0" cap="none" dirty="0">
                <a:solidFill>
                  <a:schemeClr val="bg2"/>
                </a:solidFill>
                <a:latin typeface="Noto Sans Lao" panose="020B0502040504020204" pitchFamily="34" charset="0"/>
                <a:ea typeface="Open Sans" panose="020B0606030504020204" pitchFamily="34" charset="0"/>
                <a:cs typeface="Noto Sans Lao" panose="020B0502040504020204" pitchFamily="34" charset="0"/>
              </a:rPr>
              <a:t>1.2 ຂໍ້ມູນລົດ</a:t>
            </a:r>
          </a:p>
          <a:p>
            <a:pPr algn="l">
              <a:lnSpc>
                <a:spcPct val="150000"/>
              </a:lnSpc>
            </a:pPr>
            <a:r>
              <a:rPr lang="en-US" sz="2000" b="0" cap="none" dirty="0">
                <a:solidFill>
                  <a:schemeClr val="bg2"/>
                </a:solidFill>
                <a:latin typeface="Noto Sans Lao" panose="020B0502040504020204" pitchFamily="34" charset="0"/>
                <a:ea typeface="Open Sans" panose="020B0606030504020204" pitchFamily="34" charset="0"/>
                <a:cs typeface="Noto Sans Lao" panose="020B0502040504020204" pitchFamily="34" charset="0"/>
              </a:rPr>
              <a:t> </a:t>
            </a:r>
            <a:r>
              <a:rPr lang="lo-LA" sz="2000" b="0" cap="none" dirty="0">
                <a:solidFill>
                  <a:schemeClr val="bg2"/>
                </a:solidFill>
                <a:latin typeface="Noto Sans Lao" panose="020B0502040504020204" pitchFamily="34" charset="0"/>
                <a:ea typeface="Open Sans" panose="020B0606030504020204" pitchFamily="34" charset="0"/>
                <a:cs typeface="Noto Sans Lao" panose="020B0502040504020204" pitchFamily="34" charset="0"/>
              </a:rPr>
              <a:t>1.3 ຂໍ້ມູນປະເພດລົດ</a:t>
            </a:r>
          </a:p>
          <a:p>
            <a:pPr algn="l">
              <a:lnSpc>
                <a:spcPct val="150000"/>
              </a:lnSpc>
            </a:pPr>
            <a:r>
              <a:rPr lang="en-US" sz="2000" b="0" cap="none" dirty="0">
                <a:solidFill>
                  <a:schemeClr val="bg2"/>
                </a:solidFill>
                <a:latin typeface="Noto Sans Lao" panose="020B0502040504020204" pitchFamily="34" charset="0"/>
                <a:ea typeface="Open Sans" panose="020B0606030504020204" pitchFamily="34" charset="0"/>
                <a:cs typeface="Noto Sans Lao" panose="020B0502040504020204" pitchFamily="34" charset="0"/>
              </a:rPr>
              <a:t> </a:t>
            </a:r>
            <a:r>
              <a:rPr lang="lo-LA" sz="2000" b="0" cap="none" dirty="0">
                <a:solidFill>
                  <a:schemeClr val="bg2"/>
                </a:solidFill>
                <a:latin typeface="Noto Sans Lao" panose="020B0502040504020204" pitchFamily="34" charset="0"/>
                <a:ea typeface="Open Sans" panose="020B0606030504020204" pitchFamily="34" charset="0"/>
                <a:cs typeface="Noto Sans Lao" panose="020B0502040504020204" pitchFamily="34" charset="0"/>
              </a:rPr>
              <a:t>1.4 ຂໍ້ມູນສາຍທາງ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759EEEA-7104-4BE2-8681-A13640EE110C}"/>
              </a:ext>
            </a:extLst>
          </p:cNvPr>
          <p:cNvSpPr txBox="1"/>
          <p:nvPr/>
        </p:nvSpPr>
        <p:spPr>
          <a:xfrm>
            <a:off x="3075791" y="4617785"/>
            <a:ext cx="217078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lo-LA" sz="2200" b="1" spc="300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ສະໝັກສະມາຊິກ</a:t>
            </a:r>
            <a:endParaRPr lang="en-LT" sz="2200" b="1" spc="300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Lao" panose="020B0502040504020204" pitchFamily="34" charset="0"/>
              <a:cs typeface="Noto Sans Lao" panose="020B0502040504020204" pitchFamily="34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43E2BEC-DC08-4EB9-BA36-B9E20E0F2319}"/>
              </a:ext>
            </a:extLst>
          </p:cNvPr>
          <p:cNvSpPr txBox="1"/>
          <p:nvPr/>
        </p:nvSpPr>
        <p:spPr>
          <a:xfrm>
            <a:off x="7873563" y="1448246"/>
            <a:ext cx="114967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lo-LA" sz="2200" b="1" spc="300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ບໍລິການ</a:t>
            </a:r>
            <a:endParaRPr lang="en-LT" sz="2200" b="1" spc="300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Lao" panose="020B0502040504020204" pitchFamily="34" charset="0"/>
              <a:cs typeface="Noto Sans Lao" panose="020B0502040504020204" pitchFamily="34" charset="0"/>
            </a:endParaRPr>
          </a:p>
        </p:txBody>
      </p:sp>
      <p:sp>
        <p:nvSpPr>
          <p:cNvPr id="53" name="Medical Resale International ltd">
            <a:extLst>
              <a:ext uri="{FF2B5EF4-FFF2-40B4-BE49-F238E27FC236}">
                <a16:creationId xmlns:a16="http://schemas.microsoft.com/office/drawing/2014/main" id="{7801F26D-BB08-4B00-B064-C890BDFB42CA}"/>
              </a:ext>
            </a:extLst>
          </p:cNvPr>
          <p:cNvSpPr txBox="1"/>
          <p:nvPr/>
        </p:nvSpPr>
        <p:spPr>
          <a:xfrm>
            <a:off x="6889861" y="2116739"/>
            <a:ext cx="3717591" cy="1449115"/>
          </a:xfrm>
          <a:prstGeom prst="rect">
            <a:avLst/>
          </a:prstGeom>
          <a:noFill/>
          <a:ln w="38100">
            <a:solidFill>
              <a:srgbClr val="FFC000"/>
            </a:solidFill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50800" tIns="50800" rIns="50800" bIns="50800" anchor="ctr">
            <a:spAutoFit/>
          </a:bodyPr>
          <a:lstStyle>
            <a:lvl1pPr algn="r">
              <a:lnSpc>
                <a:spcPct val="80000"/>
              </a:lnSpc>
              <a:spcBef>
                <a:spcPts val="0"/>
              </a:spcBef>
              <a:defRPr b="1" cap="all">
                <a:solidFill>
                  <a:schemeClr val="accent1">
                    <a:hueOff val="262910"/>
                    <a:satOff val="3867"/>
                    <a:lumOff val="-18039"/>
                  </a:schemeClr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-US" sz="2000" b="0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hetsarath OT" panose="02000500000000000000" pitchFamily="2" charset="0"/>
                <a:cs typeface="Phetsarath OT" panose="02000500000000000000" pitchFamily="2" charset="0"/>
              </a:rPr>
              <a:t> </a:t>
            </a:r>
            <a:r>
              <a:rPr lang="lo-LA" sz="2000" b="0" dirty="0">
                <a:solidFill>
                  <a:schemeClr val="bg2"/>
                </a:solidFill>
                <a:latin typeface="Phetsarath OT" panose="02000500000000000000" pitchFamily="2" charset="0"/>
                <a:cs typeface="Phetsarath OT" panose="02000500000000000000" pitchFamily="2" charset="0"/>
              </a:rPr>
              <a:t>3.1</a:t>
            </a:r>
            <a:r>
              <a:rPr lang="en-US" sz="2000" b="0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hetsarath OT" panose="02000500000000000000" pitchFamily="2" charset="0"/>
                <a:cs typeface="Phetsarath OT" panose="02000500000000000000" pitchFamily="2" charset="0"/>
              </a:rPr>
              <a:t> </a:t>
            </a:r>
            <a:r>
              <a:rPr lang="lo-LA" sz="2000" b="0" cap="none" dirty="0">
                <a:solidFill>
                  <a:schemeClr val="bg2"/>
                </a:solidFill>
                <a:latin typeface="Noto Sans Lao" panose="020B0502040504020204" pitchFamily="34" charset="0"/>
                <a:ea typeface="Open Sans" panose="020B0606030504020204" pitchFamily="34" charset="0"/>
                <a:cs typeface="Noto Sans Lao" panose="020B0502040504020204" pitchFamily="34" charset="0"/>
              </a:rPr>
              <a:t>ຈອງປີ້</a:t>
            </a:r>
            <a:endParaRPr lang="lo-LA" sz="2000" b="0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Lao" panose="020B0502040504020204" pitchFamily="34" charset="0"/>
              <a:cs typeface="Noto Sans Lao" panose="020B0502040504020204" pitchFamily="34" charset="0"/>
            </a:endParaRPr>
          </a:p>
          <a:p>
            <a:pPr algn="l">
              <a:lnSpc>
                <a:spcPct val="150000"/>
              </a:lnSpc>
            </a:pPr>
            <a:r>
              <a:rPr lang="en-US" sz="2000" b="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lo-LA" sz="2000" b="0" dirty="0">
                <a:solidFill>
                  <a:schemeClr val="bg2"/>
                </a:solidFill>
                <a:latin typeface="Times New Roman" panose="02020603050405020304" pitchFamily="18" charset="0"/>
                <a:cs typeface="Phetsarath OT" panose="02000500000000000000" pitchFamily="2" charset="0"/>
              </a:rPr>
              <a:t>3.2</a:t>
            </a:r>
            <a:r>
              <a:rPr lang="en-US" sz="2000" b="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lo-LA" sz="2000" b="0" cap="none" dirty="0">
                <a:solidFill>
                  <a:schemeClr val="bg2"/>
                </a:solidFill>
                <a:latin typeface="Noto Sans Lao" panose="020B0502040504020204" pitchFamily="34" charset="0"/>
                <a:ea typeface="Open Sans" panose="020B0606030504020204" pitchFamily="34" charset="0"/>
                <a:cs typeface="Noto Sans Lao" panose="020B0502040504020204" pitchFamily="34" charset="0"/>
              </a:rPr>
              <a:t>ອອກປີ້</a:t>
            </a:r>
          </a:p>
          <a:p>
            <a:pPr algn="l">
              <a:lnSpc>
                <a:spcPct val="150000"/>
              </a:lnSpc>
            </a:pPr>
            <a:endParaRPr lang="lo-LA" sz="2000" b="0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Lao" panose="020B0502040504020204" pitchFamily="34" charset="0"/>
              <a:cs typeface="Noto Sans Lao" panose="020B0502040504020204" pitchFamily="3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7F9AACB-644F-441C-A73B-04928BF4A25B}"/>
              </a:ext>
            </a:extLst>
          </p:cNvPr>
          <p:cNvSpPr txBox="1"/>
          <p:nvPr/>
        </p:nvSpPr>
        <p:spPr>
          <a:xfrm>
            <a:off x="7806236" y="4016505"/>
            <a:ext cx="121058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lo-LA" sz="2200" b="1" spc="300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ລາຍງານ</a:t>
            </a:r>
            <a:endParaRPr lang="en-LT" sz="2200" b="1" spc="300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Lao" panose="020B0502040504020204" pitchFamily="34" charset="0"/>
              <a:cs typeface="Noto Sans Lao" panose="020B0502040504020204" pitchFamily="34" charset="0"/>
            </a:endParaRPr>
          </a:p>
        </p:txBody>
      </p:sp>
      <p:sp>
        <p:nvSpPr>
          <p:cNvPr id="58" name="Medical Resale International ltd">
            <a:extLst>
              <a:ext uri="{FF2B5EF4-FFF2-40B4-BE49-F238E27FC236}">
                <a16:creationId xmlns:a16="http://schemas.microsoft.com/office/drawing/2014/main" id="{352338EF-8BBA-4911-93CE-B2738552D443}"/>
              </a:ext>
            </a:extLst>
          </p:cNvPr>
          <p:cNvSpPr txBox="1"/>
          <p:nvPr/>
        </p:nvSpPr>
        <p:spPr>
          <a:xfrm>
            <a:off x="6945423" y="4715082"/>
            <a:ext cx="3717591" cy="1910779"/>
          </a:xfrm>
          <a:prstGeom prst="rect">
            <a:avLst/>
          </a:prstGeom>
          <a:noFill/>
          <a:ln w="38100">
            <a:solidFill>
              <a:srgbClr val="FFC000"/>
            </a:solidFill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50800" tIns="50800" rIns="50800" bIns="50800" anchor="ctr">
            <a:spAutoFit/>
          </a:bodyPr>
          <a:lstStyle>
            <a:lvl1pPr algn="r">
              <a:lnSpc>
                <a:spcPct val="80000"/>
              </a:lnSpc>
              <a:spcBef>
                <a:spcPts val="0"/>
              </a:spcBef>
              <a:defRPr b="1" cap="all">
                <a:solidFill>
                  <a:schemeClr val="accent1">
                    <a:hueOff val="262910"/>
                    <a:satOff val="3867"/>
                    <a:lumOff val="-18039"/>
                  </a:schemeClr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lo-LA" sz="2000" b="0" cap="none" dirty="0">
                <a:solidFill>
                  <a:schemeClr val="bg2"/>
                </a:solidFill>
                <a:latin typeface="Noto Sans Lao" panose="020B0502040504020204" pitchFamily="34" charset="0"/>
                <a:ea typeface="Open Sans" panose="020B0606030504020204" pitchFamily="34" charset="0"/>
                <a:cs typeface="Noto Sans Lao" panose="020B0502040504020204" pitchFamily="34" charset="0"/>
              </a:rPr>
              <a:t>4.1 ລາຍງານການຈອງ</a:t>
            </a:r>
          </a:p>
          <a:p>
            <a:pPr algn="l">
              <a:lnSpc>
                <a:spcPct val="150000"/>
              </a:lnSpc>
            </a:pPr>
            <a:r>
              <a:rPr lang="lo-LA" sz="2000" b="0" cap="none" dirty="0">
                <a:solidFill>
                  <a:schemeClr val="bg2"/>
                </a:solidFill>
                <a:latin typeface="Noto Sans Lao" panose="020B0502040504020204" pitchFamily="34" charset="0"/>
                <a:ea typeface="Open Sans" panose="020B0606030504020204" pitchFamily="34" charset="0"/>
                <a:cs typeface="Noto Sans Lao" panose="020B0502040504020204" pitchFamily="34" charset="0"/>
              </a:rPr>
              <a:t>4.2 ລາຍງານຂໍ້ມູນພະນັກງານ</a:t>
            </a:r>
          </a:p>
          <a:p>
            <a:pPr algn="l">
              <a:lnSpc>
                <a:spcPct val="150000"/>
              </a:lnSpc>
            </a:pPr>
            <a:r>
              <a:rPr lang="lo-LA" sz="2000" b="0" cap="none" dirty="0">
                <a:solidFill>
                  <a:schemeClr val="bg2"/>
                </a:solidFill>
                <a:latin typeface="Noto Sans Lao" panose="020B0502040504020204" pitchFamily="34" charset="0"/>
                <a:ea typeface="Open Sans" panose="020B0606030504020204" pitchFamily="34" charset="0"/>
                <a:cs typeface="Noto Sans Lao" panose="020B0502040504020204" pitchFamily="34" charset="0"/>
              </a:rPr>
              <a:t>4.3 ລາຍງານຂໍ້ມູນລົດ</a:t>
            </a:r>
          </a:p>
          <a:p>
            <a:pPr algn="l">
              <a:lnSpc>
                <a:spcPct val="150000"/>
              </a:lnSpc>
            </a:pPr>
            <a:r>
              <a:rPr lang="lo-LA" sz="2000" b="0" cap="none" dirty="0">
                <a:solidFill>
                  <a:schemeClr val="bg2"/>
                </a:solidFill>
                <a:latin typeface="Noto Sans Lao" panose="020B0502040504020204" pitchFamily="34" charset="0"/>
                <a:ea typeface="Open Sans" panose="020B0606030504020204" pitchFamily="34" charset="0"/>
                <a:cs typeface="Noto Sans Lao" panose="020B0502040504020204" pitchFamily="34" charset="0"/>
              </a:rPr>
              <a:t>4.4 ລາຍງານຂໍ້ມູນສາຍທາງ</a:t>
            </a: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E954483A-50BE-4EF6-8458-0BBF36E6A076}"/>
              </a:ext>
            </a:extLst>
          </p:cNvPr>
          <p:cNvSpPr/>
          <p:nvPr/>
        </p:nvSpPr>
        <p:spPr>
          <a:xfrm>
            <a:off x="2395355" y="1297317"/>
            <a:ext cx="646331" cy="64633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09A4EE0B-B163-4668-A05D-1F40D21B8F25}"/>
              </a:ext>
            </a:extLst>
          </p:cNvPr>
          <p:cNvSpPr/>
          <p:nvPr/>
        </p:nvSpPr>
        <p:spPr>
          <a:xfrm>
            <a:off x="2349788" y="4470089"/>
            <a:ext cx="659884" cy="64633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A5A0BB56-203E-46E0-AAA7-9243A07CD4EF}"/>
              </a:ext>
            </a:extLst>
          </p:cNvPr>
          <p:cNvSpPr/>
          <p:nvPr/>
        </p:nvSpPr>
        <p:spPr>
          <a:xfrm>
            <a:off x="6903505" y="1276682"/>
            <a:ext cx="646331" cy="64633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8A73197F-2677-4BD4-A45A-9748B7890F23}"/>
              </a:ext>
            </a:extLst>
          </p:cNvPr>
          <p:cNvSpPr/>
          <p:nvPr/>
        </p:nvSpPr>
        <p:spPr>
          <a:xfrm>
            <a:off x="6945423" y="3877413"/>
            <a:ext cx="646331" cy="64633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</a:p>
        </p:txBody>
      </p:sp>
      <p:sp>
        <p:nvSpPr>
          <p:cNvPr id="63" name="Medical Resale International ltd">
            <a:extLst>
              <a:ext uri="{FF2B5EF4-FFF2-40B4-BE49-F238E27FC236}">
                <a16:creationId xmlns:a16="http://schemas.microsoft.com/office/drawing/2014/main" id="{9FB52923-E5ED-4349-9DC2-720CE89AA7C2}"/>
              </a:ext>
            </a:extLst>
          </p:cNvPr>
          <p:cNvSpPr txBox="1"/>
          <p:nvPr/>
        </p:nvSpPr>
        <p:spPr>
          <a:xfrm>
            <a:off x="2378409" y="5295582"/>
            <a:ext cx="3649381" cy="1256754"/>
          </a:xfrm>
          <a:prstGeom prst="rect">
            <a:avLst/>
          </a:prstGeom>
          <a:noFill/>
          <a:ln w="38100">
            <a:solidFill>
              <a:srgbClr val="FFC000"/>
            </a:solidFill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50800" tIns="50800" rIns="50800" bIns="50800" anchor="ctr">
            <a:spAutoFit/>
          </a:bodyPr>
          <a:lstStyle>
            <a:lvl1pPr algn="r">
              <a:lnSpc>
                <a:spcPct val="80000"/>
              </a:lnSpc>
              <a:spcBef>
                <a:spcPts val="0"/>
              </a:spcBef>
              <a:defRPr b="1" cap="all">
                <a:solidFill>
                  <a:schemeClr val="accent1">
                    <a:hueOff val="262910"/>
                    <a:satOff val="3867"/>
                    <a:lumOff val="-18039"/>
                  </a:schemeClr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</a:lstStyle>
          <a:p>
            <a:pPr algn="l">
              <a:lnSpc>
                <a:spcPct val="200000"/>
              </a:lnSpc>
            </a:pPr>
            <a:r>
              <a:rPr lang="en-US" sz="2000" b="0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hetsarath OT" panose="02000500000000000000" pitchFamily="2" charset="0"/>
                <a:cs typeface="Phetsarath OT" panose="02000500000000000000" pitchFamily="2" charset="0"/>
              </a:rPr>
              <a:t> 2</a:t>
            </a:r>
            <a:r>
              <a:rPr lang="lo-LA" sz="2000" b="0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hetsarath OT" panose="02000500000000000000" pitchFamily="2" charset="0"/>
                <a:cs typeface="Phetsarath OT" panose="02000500000000000000" pitchFamily="2" charset="0"/>
              </a:rPr>
              <a:t>.1</a:t>
            </a:r>
            <a:r>
              <a:rPr lang="en-US" sz="2000" b="0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hetsarath OT" panose="02000500000000000000" pitchFamily="2" charset="0"/>
                <a:cs typeface="Phetsarath OT" panose="02000500000000000000" pitchFamily="2" charset="0"/>
              </a:rPr>
              <a:t> </a:t>
            </a:r>
            <a:r>
              <a:rPr lang="lo-LA" sz="2000" b="0" cap="none" dirty="0">
                <a:solidFill>
                  <a:schemeClr val="bg2"/>
                </a:solidFill>
                <a:latin typeface="Noto Sans Lao" panose="020B0502040504020204" pitchFamily="34" charset="0"/>
                <a:ea typeface="Open Sans" panose="020B0606030504020204" pitchFamily="34" charset="0"/>
                <a:cs typeface="Noto Sans Lao" panose="020B0502040504020204" pitchFamily="34" charset="0"/>
              </a:rPr>
              <a:t>ສະໝັກສະມາຊິກ</a:t>
            </a:r>
          </a:p>
          <a:p>
            <a:pPr algn="l">
              <a:lnSpc>
                <a:spcPct val="200000"/>
              </a:lnSpc>
            </a:pPr>
            <a:endParaRPr lang="lo-LA" sz="2000" b="0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Lao" panose="020B0502040504020204" pitchFamily="34" charset="0"/>
              <a:cs typeface="Noto Sans Lao" panose="020B0502040504020204" pitchFamily="34" charset="0"/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F1C950BA-3A78-42B8-B884-74A076803CE5}"/>
              </a:ext>
            </a:extLst>
          </p:cNvPr>
          <p:cNvSpPr/>
          <p:nvPr/>
        </p:nvSpPr>
        <p:spPr>
          <a:xfrm>
            <a:off x="1932319" y="345804"/>
            <a:ext cx="827568" cy="77966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lo-LA" sz="3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US" sz="32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EDF6E6FE-96CE-4EA7-8F01-6517BCE1B664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9798397" y="318350"/>
            <a:ext cx="2532060" cy="178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5378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56" grpId="0"/>
      <p:bldP spid="51" grpId="0"/>
      <p:bldP spid="52" grpId="0"/>
      <p:bldP spid="54" grpId="0"/>
    </p:bldLst>
  </p:timing>
</p:sld>
</file>

<file path=ppt/theme/theme1.xml><?xml version="1.0" encoding="utf-8"?>
<a:theme xmlns:a="http://schemas.openxmlformats.org/drawingml/2006/main" name="Metropolitan">
  <a:themeElements>
    <a:clrScheme name="Metropolitan">
      <a:dk1>
        <a:sysClr val="windowText" lastClr="000000"/>
      </a:dk1>
      <a:lt1>
        <a:sysClr val="window" lastClr="FFFFFF"/>
      </a:lt1>
      <a:dk2>
        <a:srgbClr val="162F33"/>
      </a:dk2>
      <a:lt2>
        <a:srgbClr val="EAF0E0"/>
      </a:lt2>
      <a:accent1>
        <a:srgbClr val="50B4C8"/>
      </a:accent1>
      <a:accent2>
        <a:srgbClr val="A8B97F"/>
      </a:accent2>
      <a:accent3>
        <a:srgbClr val="9B9256"/>
      </a:accent3>
      <a:accent4>
        <a:srgbClr val="657689"/>
      </a:accent4>
      <a:accent5>
        <a:srgbClr val="7A855D"/>
      </a:accent5>
      <a:accent6>
        <a:srgbClr val="84AC9D"/>
      </a:accent6>
      <a:hlink>
        <a:srgbClr val="2370CD"/>
      </a:hlink>
      <a:folHlink>
        <a:srgbClr val="877589"/>
      </a:folHlink>
    </a:clrScheme>
    <a:fontScheme name="Metropolita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Metropolitan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00000"/>
                <a:lumMod val="110000"/>
              </a:schemeClr>
            </a:gs>
            <a:gs pos="50000">
              <a:schemeClr val="phClr">
                <a:tint val="75000"/>
                <a:satMod val="101000"/>
                <a:lumMod val="105000"/>
              </a:schemeClr>
            </a:gs>
            <a:gs pos="100000">
              <a:schemeClr val="phClr">
                <a:tint val="82000"/>
                <a:satMod val="104000"/>
                <a:lumMod val="105000"/>
              </a:schemeClr>
            </a:gs>
          </a:gsLst>
          <a:lin ang="27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0000"/>
                <a:lumMod val="100000"/>
              </a:schemeClr>
            </a:gs>
            <a:gs pos="100000">
              <a:schemeClr val="phClr">
                <a:shade val="80000"/>
                <a:satMod val="100000"/>
                <a:lumMod val="99000"/>
              </a:schemeClr>
            </a:gs>
          </a:gsLst>
          <a:lin ang="27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tropolitan" id="{4C5440D6-04D2-4954-96CF-F251137069B2}" vid="{79CFCA13-9412-4290-BB4B-85112F88857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Metropolitan</Template>
  <TotalTime>3750</TotalTime>
  <Words>1730</Words>
  <Application>Microsoft Office PowerPoint</Application>
  <PresentationFormat>Widescreen</PresentationFormat>
  <Paragraphs>234</Paragraphs>
  <Slides>29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9" baseType="lpstr">
      <vt:lpstr>Arial</vt:lpstr>
      <vt:lpstr>Calibri</vt:lpstr>
      <vt:lpstr>Calibri Light</vt:lpstr>
      <vt:lpstr>Lucida Casual</vt:lpstr>
      <vt:lpstr>Noto Sans Lao</vt:lpstr>
      <vt:lpstr>Phetsarath OT</vt:lpstr>
      <vt:lpstr>Saysettha OT</vt:lpstr>
      <vt:lpstr>Times New Roman</vt:lpstr>
      <vt:lpstr>Wingdings</vt:lpstr>
      <vt:lpstr>Metropolitan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One Skill</dc:creator>
  <cp:lastModifiedBy>p</cp:lastModifiedBy>
  <cp:revision>115</cp:revision>
  <dcterms:created xsi:type="dcterms:W3CDTF">2020-07-14T16:36:24Z</dcterms:created>
  <dcterms:modified xsi:type="dcterms:W3CDTF">2021-08-18T01:06:58Z</dcterms:modified>
</cp:coreProperties>
</file>